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Lst>
  <p:sldSz cx="21602700" cy="14401800"/>
  <p:notesSz cx="9926638" cy="6797675"/>
  <p:defaultTextStyle>
    <a:defPPr>
      <a:defRPr lang="es-ES"/>
    </a:defPPr>
    <a:lvl1pPr algn="l" defTabSz="2057400" rtl="0" fontAlgn="base">
      <a:spcBef>
        <a:spcPct val="0"/>
      </a:spcBef>
      <a:spcAft>
        <a:spcPct val="0"/>
      </a:spcAft>
      <a:defRPr sz="4100" kern="1200">
        <a:solidFill>
          <a:schemeClr val="tx1"/>
        </a:solidFill>
        <a:latin typeface="Arial" charset="0"/>
        <a:ea typeface="+mn-ea"/>
        <a:cs typeface="+mn-cs"/>
      </a:defRPr>
    </a:lvl1pPr>
    <a:lvl2pPr marL="1028700" indent="-571500" algn="l" defTabSz="2057400" rtl="0" fontAlgn="base">
      <a:spcBef>
        <a:spcPct val="0"/>
      </a:spcBef>
      <a:spcAft>
        <a:spcPct val="0"/>
      </a:spcAft>
      <a:defRPr sz="4100" kern="1200">
        <a:solidFill>
          <a:schemeClr val="tx1"/>
        </a:solidFill>
        <a:latin typeface="Arial" charset="0"/>
        <a:ea typeface="+mn-ea"/>
        <a:cs typeface="+mn-cs"/>
      </a:defRPr>
    </a:lvl2pPr>
    <a:lvl3pPr marL="2057400" indent="-1143000" algn="l" defTabSz="2057400" rtl="0" fontAlgn="base">
      <a:spcBef>
        <a:spcPct val="0"/>
      </a:spcBef>
      <a:spcAft>
        <a:spcPct val="0"/>
      </a:spcAft>
      <a:defRPr sz="4100" kern="1200">
        <a:solidFill>
          <a:schemeClr val="tx1"/>
        </a:solidFill>
        <a:latin typeface="Arial" charset="0"/>
        <a:ea typeface="+mn-ea"/>
        <a:cs typeface="+mn-cs"/>
      </a:defRPr>
    </a:lvl3pPr>
    <a:lvl4pPr marL="3086100" indent="-1714500" algn="l" defTabSz="2057400" rtl="0" fontAlgn="base">
      <a:spcBef>
        <a:spcPct val="0"/>
      </a:spcBef>
      <a:spcAft>
        <a:spcPct val="0"/>
      </a:spcAft>
      <a:defRPr sz="4100" kern="1200">
        <a:solidFill>
          <a:schemeClr val="tx1"/>
        </a:solidFill>
        <a:latin typeface="Arial" charset="0"/>
        <a:ea typeface="+mn-ea"/>
        <a:cs typeface="+mn-cs"/>
      </a:defRPr>
    </a:lvl4pPr>
    <a:lvl5pPr marL="4114800" indent="-2286000" algn="l" defTabSz="2057400" rtl="0" fontAlgn="base">
      <a:spcBef>
        <a:spcPct val="0"/>
      </a:spcBef>
      <a:spcAft>
        <a:spcPct val="0"/>
      </a:spcAft>
      <a:defRPr sz="4100" kern="1200">
        <a:solidFill>
          <a:schemeClr val="tx1"/>
        </a:solidFill>
        <a:latin typeface="Arial" charset="0"/>
        <a:ea typeface="+mn-ea"/>
        <a:cs typeface="+mn-cs"/>
      </a:defRPr>
    </a:lvl5pPr>
    <a:lvl6pPr marL="2286000" algn="l" defTabSz="914400" rtl="0" eaLnBrk="1" latinLnBrk="0" hangingPunct="1">
      <a:defRPr sz="4100" kern="1200">
        <a:solidFill>
          <a:schemeClr val="tx1"/>
        </a:solidFill>
        <a:latin typeface="Arial" charset="0"/>
        <a:ea typeface="+mn-ea"/>
        <a:cs typeface="+mn-cs"/>
      </a:defRPr>
    </a:lvl6pPr>
    <a:lvl7pPr marL="2743200" algn="l" defTabSz="914400" rtl="0" eaLnBrk="1" latinLnBrk="0" hangingPunct="1">
      <a:defRPr sz="4100" kern="1200">
        <a:solidFill>
          <a:schemeClr val="tx1"/>
        </a:solidFill>
        <a:latin typeface="Arial" charset="0"/>
        <a:ea typeface="+mn-ea"/>
        <a:cs typeface="+mn-cs"/>
      </a:defRPr>
    </a:lvl7pPr>
    <a:lvl8pPr marL="3200400" algn="l" defTabSz="914400" rtl="0" eaLnBrk="1" latinLnBrk="0" hangingPunct="1">
      <a:defRPr sz="4100" kern="1200">
        <a:solidFill>
          <a:schemeClr val="tx1"/>
        </a:solidFill>
        <a:latin typeface="Arial" charset="0"/>
        <a:ea typeface="+mn-ea"/>
        <a:cs typeface="+mn-cs"/>
      </a:defRPr>
    </a:lvl8pPr>
    <a:lvl9pPr marL="3657600" algn="l" defTabSz="914400" rtl="0" eaLnBrk="1" latinLnBrk="0" hangingPunct="1">
      <a:defRPr sz="4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675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3384" y="-1832"/>
      </p:cViewPr>
      <p:guideLst>
        <p:guide orient="horz" pos="4536"/>
        <p:guide pos="68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D77DC2-D5AD-4BAB-96C1-0BD04FC88D9C}" type="doc">
      <dgm:prSet loTypeId="urn:microsoft.com/office/officeart/2005/8/layout/cycle5" loCatId="cycle" qsTypeId="urn:microsoft.com/office/officeart/2005/8/quickstyle/3d2" qsCatId="3D" csTypeId="urn:microsoft.com/office/officeart/2005/8/colors/accent1_2" csCatId="accent1" phldr="1"/>
      <dgm:spPr/>
      <dgm:t>
        <a:bodyPr/>
        <a:lstStyle/>
        <a:p>
          <a:endParaRPr lang="es-ES"/>
        </a:p>
      </dgm:t>
    </dgm:pt>
    <dgm:pt modelId="{62EEC232-7CCD-4499-B16B-665CEEAD69A4}">
      <dgm:prSet phldrT="[Texto]" custT="1"/>
      <dgm:spPr/>
      <dgm:t>
        <a:bodyPr/>
        <a:lstStyle/>
        <a:p>
          <a:r>
            <a:rPr lang="es-ES" sz="2800" b="1" dirty="0" smtClean="0">
              <a:solidFill>
                <a:schemeClr val="bg1"/>
              </a:solidFill>
            </a:rPr>
            <a:t>2. Metodología</a:t>
          </a:r>
          <a:endParaRPr lang="es-ES" sz="2800" b="1" dirty="0">
            <a:solidFill>
              <a:schemeClr val="bg1"/>
            </a:solidFill>
          </a:endParaRPr>
        </a:p>
      </dgm:t>
    </dgm:pt>
    <dgm:pt modelId="{9798493A-E60B-487D-A7C0-6441979E0039}" type="parTrans" cxnId="{C028984A-03EA-497C-93D9-2FA532829918}">
      <dgm:prSet/>
      <dgm:spPr/>
      <dgm:t>
        <a:bodyPr/>
        <a:lstStyle/>
        <a:p>
          <a:endParaRPr lang="es-ES"/>
        </a:p>
      </dgm:t>
    </dgm:pt>
    <dgm:pt modelId="{7147E3F0-131A-4583-BA67-C307ABEAA976}" type="sibTrans" cxnId="{C028984A-03EA-497C-93D9-2FA532829918}">
      <dgm:prSet/>
      <dgm:spPr/>
      <dgm:t>
        <a:bodyPr/>
        <a:lstStyle/>
        <a:p>
          <a:endParaRPr lang="es-ES"/>
        </a:p>
      </dgm:t>
    </dgm:pt>
    <dgm:pt modelId="{594243E4-8A49-4A5D-93DE-E024B229577E}">
      <dgm:prSet phldrT="[Texto]" custT="1"/>
      <dgm:spPr/>
      <dgm:t>
        <a:bodyPr/>
        <a:lstStyle/>
        <a:p>
          <a:r>
            <a:rPr lang="es-ES" sz="2800" b="1" dirty="0" smtClean="0">
              <a:solidFill>
                <a:schemeClr val="bg1"/>
              </a:solidFill>
            </a:rPr>
            <a:t>4. Innovación</a:t>
          </a:r>
          <a:endParaRPr lang="es-ES" sz="2800" b="1" dirty="0">
            <a:solidFill>
              <a:schemeClr val="bg1"/>
            </a:solidFill>
          </a:endParaRPr>
        </a:p>
      </dgm:t>
    </dgm:pt>
    <dgm:pt modelId="{2C5C592B-781C-4F66-A798-122CB4CA90B0}" type="parTrans" cxnId="{56C988B8-1564-4053-905F-44D3DAC7D220}">
      <dgm:prSet/>
      <dgm:spPr/>
      <dgm:t>
        <a:bodyPr/>
        <a:lstStyle/>
        <a:p>
          <a:endParaRPr lang="es-ES"/>
        </a:p>
      </dgm:t>
    </dgm:pt>
    <dgm:pt modelId="{056505F5-E7AC-44C1-9E1F-3BF4391B7E5C}" type="sibTrans" cxnId="{56C988B8-1564-4053-905F-44D3DAC7D220}">
      <dgm:prSet/>
      <dgm:spPr/>
      <dgm:t>
        <a:bodyPr/>
        <a:lstStyle/>
        <a:p>
          <a:endParaRPr lang="es-ES"/>
        </a:p>
      </dgm:t>
    </dgm:pt>
    <dgm:pt modelId="{077C9EF6-5239-4983-9672-F0BC3CF8E080}">
      <dgm:prSet phldrT="[Texto]" custT="1"/>
      <dgm:spPr/>
      <dgm:t>
        <a:bodyPr/>
        <a:lstStyle/>
        <a:p>
          <a:r>
            <a:rPr lang="es-ES" sz="2800" b="1" dirty="0" smtClean="0">
              <a:solidFill>
                <a:schemeClr val="bg1"/>
              </a:solidFill>
            </a:rPr>
            <a:t>5. Realización</a:t>
          </a:r>
          <a:endParaRPr lang="es-ES" sz="2800" b="1" dirty="0">
            <a:solidFill>
              <a:schemeClr val="bg1"/>
            </a:solidFill>
          </a:endParaRPr>
        </a:p>
      </dgm:t>
    </dgm:pt>
    <dgm:pt modelId="{426EB829-E76A-42AA-8344-79A778808A0A}" type="parTrans" cxnId="{B44DB8CB-948A-4DBF-8A9D-4B062E3B3E54}">
      <dgm:prSet/>
      <dgm:spPr/>
      <dgm:t>
        <a:bodyPr/>
        <a:lstStyle/>
        <a:p>
          <a:endParaRPr lang="es-ES"/>
        </a:p>
      </dgm:t>
    </dgm:pt>
    <dgm:pt modelId="{660154F7-A9CA-4548-A818-4E5C719A6BCF}" type="sibTrans" cxnId="{B44DB8CB-948A-4DBF-8A9D-4B062E3B3E54}">
      <dgm:prSet/>
      <dgm:spPr/>
      <dgm:t>
        <a:bodyPr/>
        <a:lstStyle/>
        <a:p>
          <a:endParaRPr lang="es-ES"/>
        </a:p>
      </dgm:t>
    </dgm:pt>
    <dgm:pt modelId="{6751DAE1-5179-4948-A6D5-98666AB5F704}">
      <dgm:prSet phldrT="[Texto]" custT="1"/>
      <dgm:spPr/>
      <dgm:t>
        <a:bodyPr/>
        <a:lstStyle/>
        <a:p>
          <a:r>
            <a:rPr lang="es-ES" sz="2800" b="1" dirty="0" smtClean="0">
              <a:solidFill>
                <a:schemeClr val="bg1"/>
              </a:solidFill>
            </a:rPr>
            <a:t>3. Generación de ideas</a:t>
          </a:r>
          <a:endParaRPr lang="es-ES" sz="2800" b="1" dirty="0">
            <a:solidFill>
              <a:schemeClr val="bg1"/>
            </a:solidFill>
          </a:endParaRPr>
        </a:p>
      </dgm:t>
    </dgm:pt>
    <dgm:pt modelId="{37632ECB-C409-45D2-A932-31FF1F835725}" type="parTrans" cxnId="{92FBBCB4-8769-40F9-B4D4-97B454411BFB}">
      <dgm:prSet/>
      <dgm:spPr/>
      <dgm:t>
        <a:bodyPr/>
        <a:lstStyle/>
        <a:p>
          <a:endParaRPr lang="es-ES"/>
        </a:p>
      </dgm:t>
    </dgm:pt>
    <dgm:pt modelId="{7B32CFBD-314E-489D-8F05-819DE1201EB1}" type="sibTrans" cxnId="{92FBBCB4-8769-40F9-B4D4-97B454411BFB}">
      <dgm:prSet/>
      <dgm:spPr/>
      <dgm:t>
        <a:bodyPr/>
        <a:lstStyle/>
        <a:p>
          <a:endParaRPr lang="es-ES"/>
        </a:p>
      </dgm:t>
    </dgm:pt>
    <dgm:pt modelId="{34B68F24-F952-4693-9729-54EAB0BAA5BF}">
      <dgm:prSet phldrT="[Texto]" custT="1"/>
      <dgm:spPr/>
      <dgm:t>
        <a:bodyPr/>
        <a:lstStyle/>
        <a:p>
          <a:r>
            <a:rPr lang="es-ES" sz="2800" b="1" dirty="0" smtClean="0">
              <a:solidFill>
                <a:schemeClr val="bg1"/>
              </a:solidFill>
            </a:rPr>
            <a:t>1. Objetivo</a:t>
          </a:r>
          <a:endParaRPr lang="es-ES" sz="2800" b="1" dirty="0">
            <a:solidFill>
              <a:schemeClr val="bg1"/>
            </a:solidFill>
          </a:endParaRPr>
        </a:p>
      </dgm:t>
    </dgm:pt>
    <dgm:pt modelId="{375D6AFD-1A2A-4B4B-ADDD-9DD496D6766C}" type="sibTrans" cxnId="{94E54D90-6C79-4CCF-A986-2E438588F605}">
      <dgm:prSet/>
      <dgm:spPr/>
      <dgm:t>
        <a:bodyPr/>
        <a:lstStyle/>
        <a:p>
          <a:endParaRPr lang="es-ES"/>
        </a:p>
      </dgm:t>
    </dgm:pt>
    <dgm:pt modelId="{48A6CCB9-5B15-46E0-9F14-81BB96B7AA00}" type="parTrans" cxnId="{94E54D90-6C79-4CCF-A986-2E438588F605}">
      <dgm:prSet/>
      <dgm:spPr/>
      <dgm:t>
        <a:bodyPr/>
        <a:lstStyle/>
        <a:p>
          <a:endParaRPr lang="es-ES"/>
        </a:p>
      </dgm:t>
    </dgm:pt>
    <dgm:pt modelId="{52B00D21-0F39-443D-930C-709179EFC628}" type="pres">
      <dgm:prSet presAssocID="{52D77DC2-D5AD-4BAB-96C1-0BD04FC88D9C}" presName="cycle" presStyleCnt="0">
        <dgm:presLayoutVars>
          <dgm:dir/>
          <dgm:resizeHandles val="exact"/>
        </dgm:presLayoutVars>
      </dgm:prSet>
      <dgm:spPr/>
      <dgm:t>
        <a:bodyPr/>
        <a:lstStyle/>
        <a:p>
          <a:endParaRPr lang="es-ES"/>
        </a:p>
      </dgm:t>
    </dgm:pt>
    <dgm:pt modelId="{FBFF68AE-3775-4458-8C04-9FA8BF8EBBEB}" type="pres">
      <dgm:prSet presAssocID="{62EEC232-7CCD-4499-B16B-665CEEAD69A4}" presName="node" presStyleLbl="node1" presStyleIdx="0" presStyleCnt="5" custScaleX="118858" custScaleY="37037" custRadScaleRad="107099" custRadScaleInc="19978">
        <dgm:presLayoutVars>
          <dgm:bulletEnabled val="1"/>
        </dgm:presLayoutVars>
      </dgm:prSet>
      <dgm:spPr/>
      <dgm:t>
        <a:bodyPr/>
        <a:lstStyle/>
        <a:p>
          <a:endParaRPr lang="es-ES"/>
        </a:p>
      </dgm:t>
    </dgm:pt>
    <dgm:pt modelId="{FE055329-E680-41ED-A729-097BDA498D32}" type="pres">
      <dgm:prSet presAssocID="{62EEC232-7CCD-4499-B16B-665CEEAD69A4}" presName="spNode" presStyleCnt="0"/>
      <dgm:spPr/>
    </dgm:pt>
    <dgm:pt modelId="{2197D72C-A8C4-42B3-9482-BD26710659A3}" type="pres">
      <dgm:prSet presAssocID="{7147E3F0-131A-4583-BA67-C307ABEAA976}" presName="sibTrans" presStyleLbl="sibTrans1D1" presStyleIdx="0" presStyleCnt="5"/>
      <dgm:spPr/>
      <dgm:t>
        <a:bodyPr/>
        <a:lstStyle/>
        <a:p>
          <a:endParaRPr lang="es-ES"/>
        </a:p>
      </dgm:t>
    </dgm:pt>
    <dgm:pt modelId="{7EEC62D7-4AC1-4415-8526-A71E28E7164D}" type="pres">
      <dgm:prSet presAssocID="{6751DAE1-5179-4948-A6D5-98666AB5F704}" presName="node" presStyleLbl="node1" presStyleIdx="1" presStyleCnt="5" custScaleX="83216" custScaleY="54181" custRadScaleRad="218291" custRadScaleInc="55661">
        <dgm:presLayoutVars>
          <dgm:bulletEnabled val="1"/>
        </dgm:presLayoutVars>
      </dgm:prSet>
      <dgm:spPr/>
      <dgm:t>
        <a:bodyPr/>
        <a:lstStyle/>
        <a:p>
          <a:endParaRPr lang="es-ES"/>
        </a:p>
      </dgm:t>
    </dgm:pt>
    <dgm:pt modelId="{1F3395E0-1AE0-4E0F-A5E2-011A0780C189}" type="pres">
      <dgm:prSet presAssocID="{6751DAE1-5179-4948-A6D5-98666AB5F704}" presName="spNode" presStyleCnt="0"/>
      <dgm:spPr/>
    </dgm:pt>
    <dgm:pt modelId="{3970BD8B-D84A-4079-897D-BB4D9D8C0998}" type="pres">
      <dgm:prSet presAssocID="{7B32CFBD-314E-489D-8F05-819DE1201EB1}" presName="sibTrans" presStyleLbl="sibTrans1D1" presStyleIdx="1" presStyleCnt="5"/>
      <dgm:spPr/>
      <dgm:t>
        <a:bodyPr/>
        <a:lstStyle/>
        <a:p>
          <a:endParaRPr lang="es-ES"/>
        </a:p>
      </dgm:t>
    </dgm:pt>
    <dgm:pt modelId="{A5BDD57C-8415-44DC-AAAD-685CC044448A}" type="pres">
      <dgm:prSet presAssocID="{594243E4-8A49-4A5D-93DE-E024B229577E}" presName="node" presStyleLbl="node1" presStyleIdx="2" presStyleCnt="5" custScaleX="113352" custScaleY="41552" custRadScaleRad="126876" custRadScaleInc="19480">
        <dgm:presLayoutVars>
          <dgm:bulletEnabled val="1"/>
        </dgm:presLayoutVars>
      </dgm:prSet>
      <dgm:spPr/>
      <dgm:t>
        <a:bodyPr/>
        <a:lstStyle/>
        <a:p>
          <a:endParaRPr lang="es-ES"/>
        </a:p>
      </dgm:t>
    </dgm:pt>
    <dgm:pt modelId="{62ECC235-FE68-41E0-A622-89C5E9E1628A}" type="pres">
      <dgm:prSet presAssocID="{594243E4-8A49-4A5D-93DE-E024B229577E}" presName="spNode" presStyleCnt="0"/>
      <dgm:spPr/>
    </dgm:pt>
    <dgm:pt modelId="{0C19AF8A-9322-4136-AC12-601297FBA0A3}" type="pres">
      <dgm:prSet presAssocID="{056505F5-E7AC-44C1-9E1F-3BF4391B7E5C}" presName="sibTrans" presStyleLbl="sibTrans1D1" presStyleIdx="2" presStyleCnt="5"/>
      <dgm:spPr/>
      <dgm:t>
        <a:bodyPr/>
        <a:lstStyle/>
        <a:p>
          <a:endParaRPr lang="es-ES"/>
        </a:p>
      </dgm:t>
    </dgm:pt>
    <dgm:pt modelId="{0C6854CF-A2EF-446C-9750-582E58ABB49C}" type="pres">
      <dgm:prSet presAssocID="{077C9EF6-5239-4983-9672-F0BC3CF8E080}" presName="node" presStyleLbl="node1" presStyleIdx="3" presStyleCnt="5" custScaleX="116770" custScaleY="37916" custRadScaleRad="133208" custRadScaleInc="-4712">
        <dgm:presLayoutVars>
          <dgm:bulletEnabled val="1"/>
        </dgm:presLayoutVars>
      </dgm:prSet>
      <dgm:spPr/>
      <dgm:t>
        <a:bodyPr/>
        <a:lstStyle/>
        <a:p>
          <a:endParaRPr lang="es-ES"/>
        </a:p>
      </dgm:t>
    </dgm:pt>
    <dgm:pt modelId="{5FF81DDC-17DB-4980-98C7-DE6828F3BCD8}" type="pres">
      <dgm:prSet presAssocID="{077C9EF6-5239-4983-9672-F0BC3CF8E080}" presName="spNode" presStyleCnt="0"/>
      <dgm:spPr/>
    </dgm:pt>
    <dgm:pt modelId="{975A6FBC-88E6-4DA7-ABFC-A41D00C85AE0}" type="pres">
      <dgm:prSet presAssocID="{660154F7-A9CA-4548-A818-4E5C719A6BCF}" presName="sibTrans" presStyleLbl="sibTrans1D1" presStyleIdx="3" presStyleCnt="5"/>
      <dgm:spPr/>
      <dgm:t>
        <a:bodyPr/>
        <a:lstStyle/>
        <a:p>
          <a:endParaRPr lang="es-ES"/>
        </a:p>
      </dgm:t>
    </dgm:pt>
    <dgm:pt modelId="{D95E15DC-68F7-4A70-A1BA-69C0FF7AC918}" type="pres">
      <dgm:prSet presAssocID="{34B68F24-F952-4693-9729-54EAB0BAA5BF}" presName="node" presStyleLbl="node1" presStyleIdx="4" presStyleCnt="5" custScaleX="67529" custScaleY="39316" custRadScaleRad="197979" custRadScaleInc="-54190">
        <dgm:presLayoutVars>
          <dgm:bulletEnabled val="1"/>
        </dgm:presLayoutVars>
      </dgm:prSet>
      <dgm:spPr/>
      <dgm:t>
        <a:bodyPr/>
        <a:lstStyle/>
        <a:p>
          <a:endParaRPr lang="es-ES"/>
        </a:p>
      </dgm:t>
    </dgm:pt>
    <dgm:pt modelId="{6716077B-460E-41EE-ABCC-BD02D822476B}" type="pres">
      <dgm:prSet presAssocID="{34B68F24-F952-4693-9729-54EAB0BAA5BF}" presName="spNode" presStyleCnt="0"/>
      <dgm:spPr/>
    </dgm:pt>
    <dgm:pt modelId="{F698179B-99E1-4C90-8715-ADABCE0C6ABC}" type="pres">
      <dgm:prSet presAssocID="{375D6AFD-1A2A-4B4B-ADDD-9DD496D6766C}" presName="sibTrans" presStyleLbl="sibTrans1D1" presStyleIdx="4" presStyleCnt="5"/>
      <dgm:spPr/>
      <dgm:t>
        <a:bodyPr/>
        <a:lstStyle/>
        <a:p>
          <a:endParaRPr lang="es-ES"/>
        </a:p>
      </dgm:t>
    </dgm:pt>
  </dgm:ptLst>
  <dgm:cxnLst>
    <dgm:cxn modelId="{36F9BA71-8E1E-4198-BA3B-7A96320E2E38}" type="presOf" srcId="{52D77DC2-D5AD-4BAB-96C1-0BD04FC88D9C}" destId="{52B00D21-0F39-443D-930C-709179EFC628}" srcOrd="0" destOrd="0" presId="urn:microsoft.com/office/officeart/2005/8/layout/cycle5"/>
    <dgm:cxn modelId="{49B43F7B-B206-4A3F-A0B7-61F59623CEFD}" type="presOf" srcId="{594243E4-8A49-4A5D-93DE-E024B229577E}" destId="{A5BDD57C-8415-44DC-AAAD-685CC044448A}" srcOrd="0" destOrd="0" presId="urn:microsoft.com/office/officeart/2005/8/layout/cycle5"/>
    <dgm:cxn modelId="{7A3BE3A8-658C-4BB9-9412-34D4D4798DD9}" type="presOf" srcId="{056505F5-E7AC-44C1-9E1F-3BF4391B7E5C}" destId="{0C19AF8A-9322-4136-AC12-601297FBA0A3}" srcOrd="0" destOrd="0" presId="urn:microsoft.com/office/officeart/2005/8/layout/cycle5"/>
    <dgm:cxn modelId="{EC63D06D-5D82-4B1F-99E5-0A28C52AFC91}" type="presOf" srcId="{077C9EF6-5239-4983-9672-F0BC3CF8E080}" destId="{0C6854CF-A2EF-446C-9750-582E58ABB49C}" srcOrd="0" destOrd="0" presId="urn:microsoft.com/office/officeart/2005/8/layout/cycle5"/>
    <dgm:cxn modelId="{82824D50-E6A7-48B3-8927-13B17C1CE64A}" type="presOf" srcId="{660154F7-A9CA-4548-A818-4E5C719A6BCF}" destId="{975A6FBC-88E6-4DA7-ABFC-A41D00C85AE0}" srcOrd="0" destOrd="0" presId="urn:microsoft.com/office/officeart/2005/8/layout/cycle5"/>
    <dgm:cxn modelId="{812FA4F1-72C0-4ED2-8758-993191FCE88D}" type="presOf" srcId="{6751DAE1-5179-4948-A6D5-98666AB5F704}" destId="{7EEC62D7-4AC1-4415-8526-A71E28E7164D}" srcOrd="0" destOrd="0" presId="urn:microsoft.com/office/officeart/2005/8/layout/cycle5"/>
    <dgm:cxn modelId="{94E54D90-6C79-4CCF-A986-2E438588F605}" srcId="{52D77DC2-D5AD-4BAB-96C1-0BD04FC88D9C}" destId="{34B68F24-F952-4693-9729-54EAB0BAA5BF}" srcOrd="4" destOrd="0" parTransId="{48A6CCB9-5B15-46E0-9F14-81BB96B7AA00}" sibTransId="{375D6AFD-1A2A-4B4B-ADDD-9DD496D6766C}"/>
    <dgm:cxn modelId="{92FBBCB4-8769-40F9-B4D4-97B454411BFB}" srcId="{52D77DC2-D5AD-4BAB-96C1-0BD04FC88D9C}" destId="{6751DAE1-5179-4948-A6D5-98666AB5F704}" srcOrd="1" destOrd="0" parTransId="{37632ECB-C409-45D2-A932-31FF1F835725}" sibTransId="{7B32CFBD-314E-489D-8F05-819DE1201EB1}"/>
    <dgm:cxn modelId="{C028984A-03EA-497C-93D9-2FA532829918}" srcId="{52D77DC2-D5AD-4BAB-96C1-0BD04FC88D9C}" destId="{62EEC232-7CCD-4499-B16B-665CEEAD69A4}" srcOrd="0" destOrd="0" parTransId="{9798493A-E60B-487D-A7C0-6441979E0039}" sibTransId="{7147E3F0-131A-4583-BA67-C307ABEAA976}"/>
    <dgm:cxn modelId="{56C988B8-1564-4053-905F-44D3DAC7D220}" srcId="{52D77DC2-D5AD-4BAB-96C1-0BD04FC88D9C}" destId="{594243E4-8A49-4A5D-93DE-E024B229577E}" srcOrd="2" destOrd="0" parTransId="{2C5C592B-781C-4F66-A798-122CB4CA90B0}" sibTransId="{056505F5-E7AC-44C1-9E1F-3BF4391B7E5C}"/>
    <dgm:cxn modelId="{62507B0D-6F9E-44A8-8672-DA509EE340A2}" type="presOf" srcId="{7147E3F0-131A-4583-BA67-C307ABEAA976}" destId="{2197D72C-A8C4-42B3-9482-BD26710659A3}" srcOrd="0" destOrd="0" presId="urn:microsoft.com/office/officeart/2005/8/layout/cycle5"/>
    <dgm:cxn modelId="{3FEEA85E-ACAE-4281-901C-A8F6D439B8B1}" type="presOf" srcId="{375D6AFD-1A2A-4B4B-ADDD-9DD496D6766C}" destId="{F698179B-99E1-4C90-8715-ADABCE0C6ABC}" srcOrd="0" destOrd="0" presId="urn:microsoft.com/office/officeart/2005/8/layout/cycle5"/>
    <dgm:cxn modelId="{0450BFD7-5389-4202-A674-0FA9193C2EAA}" type="presOf" srcId="{7B32CFBD-314E-489D-8F05-819DE1201EB1}" destId="{3970BD8B-D84A-4079-897D-BB4D9D8C0998}" srcOrd="0" destOrd="0" presId="urn:microsoft.com/office/officeart/2005/8/layout/cycle5"/>
    <dgm:cxn modelId="{B44DB8CB-948A-4DBF-8A9D-4B062E3B3E54}" srcId="{52D77DC2-D5AD-4BAB-96C1-0BD04FC88D9C}" destId="{077C9EF6-5239-4983-9672-F0BC3CF8E080}" srcOrd="3" destOrd="0" parTransId="{426EB829-E76A-42AA-8344-79A778808A0A}" sibTransId="{660154F7-A9CA-4548-A818-4E5C719A6BCF}"/>
    <dgm:cxn modelId="{8CEEDF8A-4064-4B2F-8491-C5933D205D88}" type="presOf" srcId="{34B68F24-F952-4693-9729-54EAB0BAA5BF}" destId="{D95E15DC-68F7-4A70-A1BA-69C0FF7AC918}" srcOrd="0" destOrd="0" presId="urn:microsoft.com/office/officeart/2005/8/layout/cycle5"/>
    <dgm:cxn modelId="{B7351E95-0280-47DF-9621-7590BFA03DB5}" type="presOf" srcId="{62EEC232-7CCD-4499-B16B-665CEEAD69A4}" destId="{FBFF68AE-3775-4458-8C04-9FA8BF8EBBEB}" srcOrd="0" destOrd="0" presId="urn:microsoft.com/office/officeart/2005/8/layout/cycle5"/>
    <dgm:cxn modelId="{0705E0E4-7426-4E81-9E33-0EF81A5823E9}" type="presParOf" srcId="{52B00D21-0F39-443D-930C-709179EFC628}" destId="{FBFF68AE-3775-4458-8C04-9FA8BF8EBBEB}" srcOrd="0" destOrd="0" presId="urn:microsoft.com/office/officeart/2005/8/layout/cycle5"/>
    <dgm:cxn modelId="{9DD82C1A-5D3B-4EF1-9D3F-755DEDDB5AF5}" type="presParOf" srcId="{52B00D21-0F39-443D-930C-709179EFC628}" destId="{FE055329-E680-41ED-A729-097BDA498D32}" srcOrd="1" destOrd="0" presId="urn:microsoft.com/office/officeart/2005/8/layout/cycle5"/>
    <dgm:cxn modelId="{473D2C14-2C39-4A59-9848-06B3B980AE8B}" type="presParOf" srcId="{52B00D21-0F39-443D-930C-709179EFC628}" destId="{2197D72C-A8C4-42B3-9482-BD26710659A3}" srcOrd="2" destOrd="0" presId="urn:microsoft.com/office/officeart/2005/8/layout/cycle5"/>
    <dgm:cxn modelId="{011132B5-608A-4A63-BE0F-0BD8173369AA}" type="presParOf" srcId="{52B00D21-0F39-443D-930C-709179EFC628}" destId="{7EEC62D7-4AC1-4415-8526-A71E28E7164D}" srcOrd="3" destOrd="0" presId="urn:microsoft.com/office/officeart/2005/8/layout/cycle5"/>
    <dgm:cxn modelId="{94ADC21D-D317-4D89-8A72-D5A3D44DD72C}" type="presParOf" srcId="{52B00D21-0F39-443D-930C-709179EFC628}" destId="{1F3395E0-1AE0-4E0F-A5E2-011A0780C189}" srcOrd="4" destOrd="0" presId="urn:microsoft.com/office/officeart/2005/8/layout/cycle5"/>
    <dgm:cxn modelId="{82FD2559-5FDF-4DE6-A664-69974E5683CE}" type="presParOf" srcId="{52B00D21-0F39-443D-930C-709179EFC628}" destId="{3970BD8B-D84A-4079-897D-BB4D9D8C0998}" srcOrd="5" destOrd="0" presId="urn:microsoft.com/office/officeart/2005/8/layout/cycle5"/>
    <dgm:cxn modelId="{F729F88D-1369-41D2-A75B-61450859295B}" type="presParOf" srcId="{52B00D21-0F39-443D-930C-709179EFC628}" destId="{A5BDD57C-8415-44DC-AAAD-685CC044448A}" srcOrd="6" destOrd="0" presId="urn:microsoft.com/office/officeart/2005/8/layout/cycle5"/>
    <dgm:cxn modelId="{579D2A6B-93FA-47B0-B95E-976F3F456429}" type="presParOf" srcId="{52B00D21-0F39-443D-930C-709179EFC628}" destId="{62ECC235-FE68-41E0-A622-89C5E9E1628A}" srcOrd="7" destOrd="0" presId="urn:microsoft.com/office/officeart/2005/8/layout/cycle5"/>
    <dgm:cxn modelId="{58620907-7365-43A9-90CE-9535C35FE7D6}" type="presParOf" srcId="{52B00D21-0F39-443D-930C-709179EFC628}" destId="{0C19AF8A-9322-4136-AC12-601297FBA0A3}" srcOrd="8" destOrd="0" presId="urn:microsoft.com/office/officeart/2005/8/layout/cycle5"/>
    <dgm:cxn modelId="{234768F5-4DF3-4EC0-9273-A040A5562472}" type="presParOf" srcId="{52B00D21-0F39-443D-930C-709179EFC628}" destId="{0C6854CF-A2EF-446C-9750-582E58ABB49C}" srcOrd="9" destOrd="0" presId="urn:microsoft.com/office/officeart/2005/8/layout/cycle5"/>
    <dgm:cxn modelId="{7104D69E-6DCD-4C15-BAAD-034FEF85ED20}" type="presParOf" srcId="{52B00D21-0F39-443D-930C-709179EFC628}" destId="{5FF81DDC-17DB-4980-98C7-DE6828F3BCD8}" srcOrd="10" destOrd="0" presId="urn:microsoft.com/office/officeart/2005/8/layout/cycle5"/>
    <dgm:cxn modelId="{0909A715-D41A-4068-9760-176B0AACA7D8}" type="presParOf" srcId="{52B00D21-0F39-443D-930C-709179EFC628}" destId="{975A6FBC-88E6-4DA7-ABFC-A41D00C85AE0}" srcOrd="11" destOrd="0" presId="urn:microsoft.com/office/officeart/2005/8/layout/cycle5"/>
    <dgm:cxn modelId="{1E4D93BF-0FEB-4F18-A675-EC00C38C5F2E}" type="presParOf" srcId="{52B00D21-0F39-443D-930C-709179EFC628}" destId="{D95E15DC-68F7-4A70-A1BA-69C0FF7AC918}" srcOrd="12" destOrd="0" presId="urn:microsoft.com/office/officeart/2005/8/layout/cycle5"/>
    <dgm:cxn modelId="{9A587C2D-0490-4571-9A7F-2E01FF389060}" type="presParOf" srcId="{52B00D21-0F39-443D-930C-709179EFC628}" destId="{6716077B-460E-41EE-ABCC-BD02D822476B}" srcOrd="13" destOrd="0" presId="urn:microsoft.com/office/officeart/2005/8/layout/cycle5"/>
    <dgm:cxn modelId="{51E57A19-8930-4046-8BD9-728DE7D4C226}" type="presParOf" srcId="{52B00D21-0F39-443D-930C-709179EFC628}" destId="{F698179B-99E1-4C90-8715-ADABCE0C6ABC}" srcOrd="14" destOrd="0" presId="urn:microsoft.com/office/officeart/2005/8/layout/cycle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F68AE-3775-4458-8C04-9FA8BF8EBBEB}">
      <dsp:nvSpPr>
        <dsp:cNvPr id="0" name=""/>
        <dsp:cNvSpPr/>
      </dsp:nvSpPr>
      <dsp:spPr>
        <a:xfrm>
          <a:off x="9014305" y="56490"/>
          <a:ext cx="4188803" cy="848419"/>
        </a:xfrm>
        <a:prstGeom prst="roundRect">
          <a:avLst/>
        </a:prstGeom>
        <a:gradFill rotWithShape="0">
          <a:gsLst>
            <a:gs pos="0">
              <a:schemeClr val="accent1">
                <a:hueOff val="0"/>
                <a:satOff val="0"/>
                <a:lumOff val="0"/>
                <a:alphaOff val="0"/>
                <a:shade val="75000"/>
                <a:satMod val="160000"/>
              </a:schemeClr>
            </a:gs>
            <a:gs pos="60000">
              <a:schemeClr val="accent1">
                <a:hueOff val="0"/>
                <a:satOff val="0"/>
                <a:lumOff val="0"/>
                <a:alphaOff val="0"/>
                <a:satMod val="150000"/>
              </a:schemeClr>
            </a:gs>
            <a:gs pos="100000">
              <a:schemeClr val="accent1">
                <a:hueOff val="0"/>
                <a:satOff val="0"/>
                <a:lumOff val="0"/>
                <a:alphaOff val="0"/>
                <a:tint val="75000"/>
                <a:satMod val="200000"/>
              </a:schemeClr>
            </a:gs>
          </a:gsLst>
          <a:lin ang="16200000" scaled="1"/>
        </a:gradFill>
        <a:ln>
          <a:noFill/>
        </a:ln>
        <a:effectLst>
          <a:outerShdw blurRad="508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smtClean="0">
              <a:solidFill>
                <a:schemeClr val="bg1"/>
              </a:solidFill>
            </a:rPr>
            <a:t>2. Metodología</a:t>
          </a:r>
          <a:endParaRPr lang="es-ES" sz="2800" b="1" kern="1200" dirty="0">
            <a:solidFill>
              <a:schemeClr val="bg1"/>
            </a:solidFill>
          </a:endParaRPr>
        </a:p>
      </dsp:txBody>
      <dsp:txXfrm>
        <a:off x="9055721" y="97906"/>
        <a:ext cx="4105971" cy="765587"/>
      </dsp:txXfrm>
    </dsp:sp>
    <dsp:sp modelId="{2197D72C-A8C4-42B3-9482-BD26710659A3}">
      <dsp:nvSpPr>
        <dsp:cNvPr id="0" name=""/>
        <dsp:cNvSpPr/>
      </dsp:nvSpPr>
      <dsp:spPr>
        <a:xfrm>
          <a:off x="11013497" y="-97570"/>
          <a:ext cx="9153589" cy="9153589"/>
        </a:xfrm>
        <a:custGeom>
          <a:avLst/>
          <a:gdLst/>
          <a:ahLst/>
          <a:cxnLst/>
          <a:rect l="0" t="0" r="0" b="0"/>
          <a:pathLst>
            <a:path>
              <a:moveTo>
                <a:pt x="3115319" y="239613"/>
              </a:moveTo>
              <a:arcTo wR="4576794" hR="4576794" stAng="15082681" swAng="4906767"/>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EEC62D7-4AC1-4415-8526-A71E28E7164D}">
      <dsp:nvSpPr>
        <dsp:cNvPr id="0" name=""/>
        <dsp:cNvSpPr/>
      </dsp:nvSpPr>
      <dsp:spPr>
        <a:xfrm>
          <a:off x="18741703" y="3936242"/>
          <a:ext cx="2932704" cy="1241143"/>
        </a:xfrm>
        <a:prstGeom prst="roundRect">
          <a:avLst/>
        </a:prstGeom>
        <a:gradFill rotWithShape="0">
          <a:gsLst>
            <a:gs pos="0">
              <a:schemeClr val="accent1">
                <a:hueOff val="0"/>
                <a:satOff val="0"/>
                <a:lumOff val="0"/>
                <a:alphaOff val="0"/>
                <a:shade val="75000"/>
                <a:satMod val="160000"/>
              </a:schemeClr>
            </a:gs>
            <a:gs pos="60000">
              <a:schemeClr val="accent1">
                <a:hueOff val="0"/>
                <a:satOff val="0"/>
                <a:lumOff val="0"/>
                <a:alphaOff val="0"/>
                <a:satMod val="150000"/>
              </a:schemeClr>
            </a:gs>
            <a:gs pos="100000">
              <a:schemeClr val="accent1">
                <a:hueOff val="0"/>
                <a:satOff val="0"/>
                <a:lumOff val="0"/>
                <a:alphaOff val="0"/>
                <a:tint val="75000"/>
                <a:satMod val="200000"/>
              </a:schemeClr>
            </a:gs>
          </a:gsLst>
          <a:lin ang="16200000" scaled="1"/>
        </a:gradFill>
        <a:ln>
          <a:noFill/>
        </a:ln>
        <a:effectLst>
          <a:outerShdw blurRad="508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smtClean="0">
              <a:solidFill>
                <a:schemeClr val="bg1"/>
              </a:solidFill>
            </a:rPr>
            <a:t>3. Generación de ideas</a:t>
          </a:r>
          <a:endParaRPr lang="es-ES" sz="2800" b="1" kern="1200" dirty="0">
            <a:solidFill>
              <a:schemeClr val="bg1"/>
            </a:solidFill>
          </a:endParaRPr>
        </a:p>
      </dsp:txBody>
      <dsp:txXfrm>
        <a:off x="18802291" y="3996830"/>
        <a:ext cx="2811528" cy="1119967"/>
      </dsp:txXfrm>
    </dsp:sp>
    <dsp:sp modelId="{3970BD8B-D84A-4079-897D-BB4D9D8C0998}">
      <dsp:nvSpPr>
        <dsp:cNvPr id="0" name=""/>
        <dsp:cNvSpPr/>
      </dsp:nvSpPr>
      <dsp:spPr>
        <a:xfrm>
          <a:off x="11091679" y="809257"/>
          <a:ext cx="9153589" cy="9153589"/>
        </a:xfrm>
        <a:custGeom>
          <a:avLst/>
          <a:gdLst/>
          <a:ahLst/>
          <a:cxnLst/>
          <a:rect l="0" t="0" r="0" b="0"/>
          <a:pathLst>
            <a:path>
              <a:moveTo>
                <a:pt x="8975347" y="5841621"/>
              </a:moveTo>
              <a:arcTo wR="4576794" hR="4576794" stAng="22562572" swAng="4300177"/>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A5BDD57C-8415-44DC-AAAD-685CC044448A}">
      <dsp:nvSpPr>
        <dsp:cNvPr id="0" name=""/>
        <dsp:cNvSpPr/>
      </dsp:nvSpPr>
      <dsp:spPr>
        <a:xfrm>
          <a:off x="11720532" y="9777345"/>
          <a:ext cx="3994760" cy="951846"/>
        </a:xfrm>
        <a:prstGeom prst="roundRect">
          <a:avLst/>
        </a:prstGeom>
        <a:gradFill rotWithShape="0">
          <a:gsLst>
            <a:gs pos="0">
              <a:schemeClr val="accent1">
                <a:hueOff val="0"/>
                <a:satOff val="0"/>
                <a:lumOff val="0"/>
                <a:alphaOff val="0"/>
                <a:shade val="75000"/>
                <a:satMod val="160000"/>
              </a:schemeClr>
            </a:gs>
            <a:gs pos="60000">
              <a:schemeClr val="accent1">
                <a:hueOff val="0"/>
                <a:satOff val="0"/>
                <a:lumOff val="0"/>
                <a:alphaOff val="0"/>
                <a:satMod val="150000"/>
              </a:schemeClr>
            </a:gs>
            <a:gs pos="100000">
              <a:schemeClr val="accent1">
                <a:hueOff val="0"/>
                <a:satOff val="0"/>
                <a:lumOff val="0"/>
                <a:alphaOff val="0"/>
                <a:tint val="75000"/>
                <a:satMod val="200000"/>
              </a:schemeClr>
            </a:gs>
          </a:gsLst>
          <a:lin ang="16200000" scaled="1"/>
        </a:gradFill>
        <a:ln>
          <a:noFill/>
        </a:ln>
        <a:effectLst>
          <a:outerShdw blurRad="508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smtClean="0">
              <a:solidFill>
                <a:schemeClr val="bg1"/>
              </a:solidFill>
            </a:rPr>
            <a:t>4. Innovación</a:t>
          </a:r>
          <a:endParaRPr lang="es-ES" sz="2800" b="1" kern="1200" dirty="0">
            <a:solidFill>
              <a:schemeClr val="bg1"/>
            </a:solidFill>
          </a:endParaRPr>
        </a:p>
      </dsp:txBody>
      <dsp:txXfrm>
        <a:off x="11766997" y="9823810"/>
        <a:ext cx="3901830" cy="858916"/>
      </dsp:txXfrm>
    </dsp:sp>
    <dsp:sp modelId="{0C19AF8A-9322-4136-AC12-601297FBA0A3}">
      <dsp:nvSpPr>
        <dsp:cNvPr id="0" name=""/>
        <dsp:cNvSpPr/>
      </dsp:nvSpPr>
      <dsp:spPr>
        <a:xfrm>
          <a:off x="5765633" y="2264251"/>
          <a:ext cx="9153589" cy="9153589"/>
        </a:xfrm>
        <a:custGeom>
          <a:avLst/>
          <a:gdLst/>
          <a:ahLst/>
          <a:cxnLst/>
          <a:rect l="0" t="0" r="0" b="0"/>
          <a:pathLst>
            <a:path>
              <a:moveTo>
                <a:pt x="6123276" y="8884398"/>
              </a:moveTo>
              <a:arcTo wR="4576794" hR="4576794" stAng="4215075" swAng="2369850"/>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0C6854CF-A2EF-446C-9750-582E58ABB49C}">
      <dsp:nvSpPr>
        <dsp:cNvPr id="0" name=""/>
        <dsp:cNvSpPr/>
      </dsp:nvSpPr>
      <dsp:spPr>
        <a:xfrm>
          <a:off x="5155902" y="9860636"/>
          <a:ext cx="4115217" cy="868555"/>
        </a:xfrm>
        <a:prstGeom prst="roundRect">
          <a:avLst/>
        </a:prstGeom>
        <a:gradFill rotWithShape="0">
          <a:gsLst>
            <a:gs pos="0">
              <a:schemeClr val="accent1">
                <a:hueOff val="0"/>
                <a:satOff val="0"/>
                <a:lumOff val="0"/>
                <a:alphaOff val="0"/>
                <a:shade val="75000"/>
                <a:satMod val="160000"/>
              </a:schemeClr>
            </a:gs>
            <a:gs pos="60000">
              <a:schemeClr val="accent1">
                <a:hueOff val="0"/>
                <a:satOff val="0"/>
                <a:lumOff val="0"/>
                <a:alphaOff val="0"/>
                <a:satMod val="150000"/>
              </a:schemeClr>
            </a:gs>
            <a:gs pos="100000">
              <a:schemeClr val="accent1">
                <a:hueOff val="0"/>
                <a:satOff val="0"/>
                <a:lumOff val="0"/>
                <a:alphaOff val="0"/>
                <a:tint val="75000"/>
                <a:satMod val="200000"/>
              </a:schemeClr>
            </a:gs>
          </a:gsLst>
          <a:lin ang="16200000" scaled="1"/>
        </a:gradFill>
        <a:ln>
          <a:noFill/>
        </a:ln>
        <a:effectLst>
          <a:outerShdw blurRad="508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smtClean="0">
              <a:solidFill>
                <a:schemeClr val="bg1"/>
              </a:solidFill>
            </a:rPr>
            <a:t>5. Realización</a:t>
          </a:r>
          <a:endParaRPr lang="es-ES" sz="2800" b="1" kern="1200" dirty="0">
            <a:solidFill>
              <a:schemeClr val="bg1"/>
            </a:solidFill>
          </a:endParaRPr>
        </a:p>
      </dsp:txBody>
      <dsp:txXfrm>
        <a:off x="5198301" y="9903035"/>
        <a:ext cx="4030419" cy="783757"/>
      </dsp:txXfrm>
    </dsp:sp>
    <dsp:sp modelId="{975A6FBC-88E6-4DA7-ABFC-A41D00C85AE0}">
      <dsp:nvSpPr>
        <dsp:cNvPr id="0" name=""/>
        <dsp:cNvSpPr/>
      </dsp:nvSpPr>
      <dsp:spPr>
        <a:xfrm>
          <a:off x="1635657" y="729864"/>
          <a:ext cx="9153589" cy="9153589"/>
        </a:xfrm>
        <a:custGeom>
          <a:avLst/>
          <a:gdLst/>
          <a:ahLst/>
          <a:cxnLst/>
          <a:rect l="0" t="0" r="0" b="0"/>
          <a:pathLst>
            <a:path>
              <a:moveTo>
                <a:pt x="3646061" y="9057954"/>
              </a:moveTo>
              <a:arcTo wR="4576794" hR="4576794" stAng="6104008" swAng="3858969"/>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D95E15DC-68F7-4A70-A1BA-69C0FF7AC918}">
      <dsp:nvSpPr>
        <dsp:cNvPr id="0" name=""/>
        <dsp:cNvSpPr/>
      </dsp:nvSpPr>
      <dsp:spPr>
        <a:xfrm>
          <a:off x="482372" y="4126091"/>
          <a:ext cx="2379862" cy="900625"/>
        </a:xfrm>
        <a:prstGeom prst="roundRect">
          <a:avLst/>
        </a:prstGeom>
        <a:gradFill rotWithShape="0">
          <a:gsLst>
            <a:gs pos="0">
              <a:schemeClr val="accent1">
                <a:hueOff val="0"/>
                <a:satOff val="0"/>
                <a:lumOff val="0"/>
                <a:alphaOff val="0"/>
                <a:shade val="75000"/>
                <a:satMod val="160000"/>
              </a:schemeClr>
            </a:gs>
            <a:gs pos="60000">
              <a:schemeClr val="accent1">
                <a:hueOff val="0"/>
                <a:satOff val="0"/>
                <a:lumOff val="0"/>
                <a:alphaOff val="0"/>
                <a:satMod val="150000"/>
              </a:schemeClr>
            </a:gs>
            <a:gs pos="100000">
              <a:schemeClr val="accent1">
                <a:hueOff val="0"/>
                <a:satOff val="0"/>
                <a:lumOff val="0"/>
                <a:alphaOff val="0"/>
                <a:tint val="75000"/>
                <a:satMod val="200000"/>
              </a:schemeClr>
            </a:gs>
          </a:gsLst>
          <a:lin ang="16200000" scaled="1"/>
        </a:gradFill>
        <a:ln>
          <a:noFill/>
        </a:ln>
        <a:effectLst>
          <a:outerShdw blurRad="508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smtClean="0">
              <a:solidFill>
                <a:schemeClr val="bg1"/>
              </a:solidFill>
            </a:rPr>
            <a:t>1. Objetivo</a:t>
          </a:r>
          <a:endParaRPr lang="es-ES" sz="2800" b="1" kern="1200" dirty="0">
            <a:solidFill>
              <a:schemeClr val="bg1"/>
            </a:solidFill>
          </a:endParaRPr>
        </a:p>
      </dsp:txBody>
      <dsp:txXfrm>
        <a:off x="526337" y="4170056"/>
        <a:ext cx="2291932" cy="812695"/>
      </dsp:txXfrm>
    </dsp:sp>
    <dsp:sp modelId="{F698179B-99E1-4C90-8715-ADABCE0C6ABC}">
      <dsp:nvSpPr>
        <dsp:cNvPr id="0" name=""/>
        <dsp:cNvSpPr/>
      </dsp:nvSpPr>
      <dsp:spPr>
        <a:xfrm>
          <a:off x="1712311" y="-137642"/>
          <a:ext cx="9153589" cy="9153589"/>
        </a:xfrm>
        <a:custGeom>
          <a:avLst/>
          <a:gdLst/>
          <a:ahLst/>
          <a:cxnLst/>
          <a:rect l="0" t="0" r="0" b="0"/>
          <a:pathLst>
            <a:path>
              <a:moveTo>
                <a:pt x="396562" y="2713275"/>
              </a:moveTo>
              <a:arcTo wR="4576794" hR="4576794" stAng="12241620" swAng="4944726"/>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Forma libre"/>
          <p:cNvSpPr>
            <a:spLocks/>
          </p:cNvSpPr>
          <p:nvPr/>
        </p:nvSpPr>
        <p:spPr bwMode="auto">
          <a:xfrm>
            <a:off x="0" y="9979465"/>
            <a:ext cx="21602700" cy="443722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205740" tIns="102870" rIns="205740" bIns="102870" anchor="t" compatLnSpc="1"/>
          <a:lstStyle/>
          <a:p>
            <a:endParaRPr kumimoji="0" lang="en-US"/>
          </a:p>
        </p:txBody>
      </p:sp>
      <p:sp>
        <p:nvSpPr>
          <p:cNvPr id="8" name="7 Forma libre"/>
          <p:cNvSpPr>
            <a:spLocks/>
          </p:cNvSpPr>
          <p:nvPr/>
        </p:nvSpPr>
        <p:spPr bwMode="auto">
          <a:xfrm>
            <a:off x="14424304" y="0"/>
            <a:ext cx="7178397" cy="144018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205740" tIns="102870" rIns="205740" bIns="102870" anchor="t" compatLnSpc="1"/>
          <a:lstStyle/>
          <a:p>
            <a:endParaRPr kumimoji="0" lang="en-US"/>
          </a:p>
        </p:txBody>
      </p:sp>
      <p:sp>
        <p:nvSpPr>
          <p:cNvPr id="9" name="8 Título"/>
          <p:cNvSpPr>
            <a:spLocks noGrp="1"/>
          </p:cNvSpPr>
          <p:nvPr>
            <p:ph type="ctrTitle"/>
          </p:nvPr>
        </p:nvSpPr>
        <p:spPr>
          <a:xfrm>
            <a:off x="1013664" y="7008876"/>
            <a:ext cx="15309113" cy="4832604"/>
          </a:xfrm>
        </p:spPr>
        <p:txBody>
          <a:bodyPr rIns="10287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1023081" y="3244105"/>
            <a:ext cx="15309113" cy="3680460"/>
          </a:xfrm>
        </p:spPr>
        <p:txBody>
          <a:bodyPr tIns="0" rIns="102870" bIns="0" anchor="b">
            <a:normAutofit/>
          </a:bodyPr>
          <a:lstStyle>
            <a:lvl1pPr marL="0" indent="0" algn="r">
              <a:buNone/>
              <a:defRPr sz="4500">
                <a:solidFill>
                  <a:schemeClr val="tx1"/>
                </a:solidFill>
                <a:effectLst/>
              </a:defRPr>
            </a:lvl1pPr>
            <a:lvl2pPr marL="1028700" indent="0" algn="ctr">
              <a:buNone/>
            </a:lvl2pPr>
            <a:lvl3pPr marL="2057400" indent="0" algn="ctr">
              <a:buNone/>
            </a:lvl3pPr>
            <a:lvl4pPr marL="3086100" indent="0" algn="ctr">
              <a:buNone/>
            </a:lvl4pPr>
            <a:lvl5pPr marL="4114800" indent="0" algn="ctr">
              <a:buNone/>
            </a:lvl5pPr>
            <a:lvl6pPr marL="5143500" indent="0" algn="ctr">
              <a:buNone/>
            </a:lvl6pPr>
            <a:lvl7pPr marL="6172200" indent="0" algn="ctr">
              <a:buNone/>
            </a:lvl7pPr>
            <a:lvl8pPr marL="7200900" indent="0" algn="ctr">
              <a:buNone/>
            </a:lvl8pPr>
            <a:lvl9pPr marL="8229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fld id="{B3F775A5-5CB6-48AA-B823-7F180035DAF3}" type="datetimeFigureOut">
              <a:rPr lang="es-ES" smtClean="0"/>
              <a:pPr>
                <a:defRPr/>
              </a:pPr>
              <a:t>25/07/12</a:t>
            </a:fld>
            <a:endParaRPr lang="es-ES"/>
          </a:p>
        </p:txBody>
      </p:sp>
      <p:sp>
        <p:nvSpPr>
          <p:cNvPr id="19" name="18 Marcador de pie de página"/>
          <p:cNvSpPr>
            <a:spLocks noGrp="1"/>
          </p:cNvSpPr>
          <p:nvPr>
            <p:ph type="ftr" sz="quarter" idx="11"/>
          </p:nvPr>
        </p:nvSpPr>
        <p:spPr/>
        <p:txBody>
          <a:bodyPr/>
          <a:lstStyle/>
          <a:p>
            <a:pPr>
              <a:defRPr/>
            </a:pPr>
            <a:endParaRPr lang="es-ES"/>
          </a:p>
        </p:txBody>
      </p:sp>
      <p:sp>
        <p:nvSpPr>
          <p:cNvPr id="27" name="26 Marcador de número de diapositiva"/>
          <p:cNvSpPr>
            <a:spLocks noGrp="1"/>
          </p:cNvSpPr>
          <p:nvPr>
            <p:ph type="sldNum" sz="quarter" idx="12"/>
          </p:nvPr>
        </p:nvSpPr>
        <p:spPr/>
        <p:txBody>
          <a:bodyPr/>
          <a:lstStyle/>
          <a:p>
            <a:pPr>
              <a:defRPr/>
            </a:pPr>
            <a:fld id="{1E498C9A-3D5F-4741-93E7-EC51DBF7E764}" type="slidenum">
              <a:rPr lang="es-ES" smtClean="0"/>
              <a:pPr>
                <a:defRPr/>
              </a:pPr>
              <a:t>‹Nr.›</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3EBD7F4A-E4DE-43DB-9B6F-A163E6AF6D3B}" type="datetimeFigureOut">
              <a:rPr lang="es-ES" smtClean="0"/>
              <a:pPr>
                <a:defRPr/>
              </a:pPr>
              <a:t>25/07/12</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27B405FE-8BCB-40C5-B6E9-3ACB1AA9CB32}" type="slidenum">
              <a:rPr lang="es-ES" smtClean="0"/>
              <a:pPr>
                <a:defRPr/>
              </a:pPr>
              <a:t>‹Nr.›</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5661957" y="576741"/>
            <a:ext cx="4860608" cy="1228820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080135" y="576741"/>
            <a:ext cx="14221778" cy="1228820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3096C10A-4B6A-496A-98B9-B00BA3AEDD1D}" type="datetimeFigureOut">
              <a:rPr lang="es-ES" smtClean="0"/>
              <a:pPr>
                <a:defRPr/>
              </a:pPr>
              <a:t>25/07/12</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22D81448-5D61-471C-BB71-9ADD66DA967D}" type="slidenum">
              <a:rPr lang="es-ES" smtClean="0"/>
              <a:pPr>
                <a:defRPr/>
              </a:pPr>
              <a:t>‹Nr.›</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2EBE8186-8DF6-4769-9A7D-6D83140FF906}" type="datetimeFigureOut">
              <a:rPr lang="es-ES" smtClean="0"/>
              <a:pPr>
                <a:defRPr/>
              </a:pPr>
              <a:t>25/07/12</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DB85AF88-25A5-4DAF-BA82-46C65304B4DD}" type="slidenum">
              <a:rPr lang="es-ES" smtClean="0"/>
              <a:pPr>
                <a:defRPr/>
              </a:pPr>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6 Forma libre"/>
          <p:cNvSpPr>
            <a:spLocks/>
          </p:cNvSpPr>
          <p:nvPr/>
        </p:nvSpPr>
        <p:spPr bwMode="auto">
          <a:xfrm>
            <a:off x="0" y="9979465"/>
            <a:ext cx="21602700" cy="443722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205740" tIns="102870" rIns="205740" bIns="102870" anchor="t" compatLnSpc="1"/>
          <a:lstStyle/>
          <a:p>
            <a:endParaRPr kumimoji="0" lang="en-US"/>
          </a:p>
        </p:txBody>
      </p:sp>
      <p:sp>
        <p:nvSpPr>
          <p:cNvPr id="9" name="8 Forma libre"/>
          <p:cNvSpPr>
            <a:spLocks/>
          </p:cNvSpPr>
          <p:nvPr/>
        </p:nvSpPr>
        <p:spPr bwMode="auto">
          <a:xfrm>
            <a:off x="14424304" y="0"/>
            <a:ext cx="7178397" cy="144018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205740" tIns="102870" rIns="205740" bIns="102870" anchor="t" compatLnSpc="1"/>
          <a:lstStyle/>
          <a:p>
            <a:endParaRPr kumimoji="0" lang="en-US"/>
          </a:p>
        </p:txBody>
      </p:sp>
      <p:sp>
        <p:nvSpPr>
          <p:cNvPr id="2" name="1 Título"/>
          <p:cNvSpPr>
            <a:spLocks noGrp="1"/>
          </p:cNvSpPr>
          <p:nvPr>
            <p:ph type="title"/>
          </p:nvPr>
        </p:nvSpPr>
        <p:spPr>
          <a:xfrm>
            <a:off x="1620202" y="7526059"/>
            <a:ext cx="15661958" cy="3835362"/>
          </a:xfrm>
        </p:spPr>
        <p:txBody>
          <a:bodyPr tIns="0" bIns="0" anchor="t"/>
          <a:lstStyle>
            <a:lvl1pPr algn="l">
              <a:buNone/>
              <a:defRPr sz="95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20202" y="5220180"/>
            <a:ext cx="15661958" cy="2240045"/>
          </a:xfrm>
        </p:spPr>
        <p:txBody>
          <a:bodyPr lIns="102870" tIns="0" rIns="102870" bIns="0" anchor="b"/>
          <a:lstStyle>
            <a:lvl1pPr marL="0" indent="0" algn="l">
              <a:buNone/>
              <a:defRPr sz="4500">
                <a:solidFill>
                  <a:schemeClr val="tx1"/>
                </a:solidFill>
                <a:effectLst/>
              </a:defRPr>
            </a:lvl1pPr>
            <a:lvl2pPr>
              <a:buNone/>
              <a:defRPr sz="4100">
                <a:solidFill>
                  <a:schemeClr val="tx1">
                    <a:tint val="75000"/>
                  </a:schemeClr>
                </a:solidFill>
              </a:defRPr>
            </a:lvl2pPr>
            <a:lvl3pPr>
              <a:buNone/>
              <a:defRPr sz="3600">
                <a:solidFill>
                  <a:schemeClr val="tx1">
                    <a:tint val="75000"/>
                  </a:schemeClr>
                </a:solidFill>
              </a:defRPr>
            </a:lvl3pPr>
            <a:lvl4pPr>
              <a:buNone/>
              <a:defRPr sz="3200">
                <a:solidFill>
                  <a:schemeClr val="tx1">
                    <a:tint val="75000"/>
                  </a:schemeClr>
                </a:solidFill>
              </a:defRPr>
            </a:lvl4pPr>
            <a:lvl5pPr>
              <a:buNone/>
              <a:defRPr sz="32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6F0915A4-EF1C-43F8-A0A6-6507861AD87A}" type="datetimeFigureOut">
              <a:rPr lang="es-ES" smtClean="0"/>
              <a:pPr>
                <a:defRPr/>
              </a:pPr>
              <a:t>25/07/12</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DE5EF86B-AFBF-426C-9AF7-0C397999AD8A}" type="slidenum">
              <a:rPr lang="es-ES" smtClean="0"/>
              <a:pPr>
                <a:defRPr/>
              </a:pPr>
              <a:t>‹Nr.›</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080135" y="576740"/>
            <a:ext cx="17642205" cy="24003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080135" y="3360421"/>
            <a:ext cx="8641080" cy="9504522"/>
          </a:xfrm>
        </p:spPr>
        <p:txBody>
          <a:bodyPr/>
          <a:lstStyle>
            <a:lvl1pPr>
              <a:defRPr sz="5900"/>
            </a:lvl1pPr>
            <a:lvl2pPr>
              <a:defRPr sz="5000"/>
            </a:lvl2pPr>
            <a:lvl3pPr>
              <a:defRPr sz="4500"/>
            </a:lvl3pPr>
            <a:lvl4pPr>
              <a:defRPr sz="4100"/>
            </a:lvl4pPr>
            <a:lvl5pPr>
              <a:defRPr sz="41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10081260" y="3360421"/>
            <a:ext cx="8641080" cy="9504522"/>
          </a:xfrm>
        </p:spPr>
        <p:txBody>
          <a:bodyPr/>
          <a:lstStyle>
            <a:lvl1pPr>
              <a:defRPr sz="5900"/>
            </a:lvl1pPr>
            <a:lvl2pPr>
              <a:defRPr sz="5000"/>
            </a:lvl2pPr>
            <a:lvl3pPr>
              <a:defRPr sz="4500"/>
            </a:lvl3pPr>
            <a:lvl4pPr>
              <a:defRPr sz="4100"/>
            </a:lvl4pPr>
            <a:lvl5pPr>
              <a:defRPr sz="41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fld id="{DEBB3F6B-1A60-44B1-AC39-3724D06964AF}" type="datetimeFigureOut">
              <a:rPr lang="es-ES" smtClean="0"/>
              <a:pPr>
                <a:defRPr/>
              </a:pPr>
              <a:t>25/07/12</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F2A1A3F6-0633-40EF-B963-8217C10932A3}" type="slidenum">
              <a:rPr lang="es-ES" smtClean="0"/>
              <a:pPr>
                <a:defRPr/>
              </a:pPr>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080135" y="573405"/>
            <a:ext cx="19442430" cy="24003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80135" y="11521440"/>
            <a:ext cx="9544944" cy="1760220"/>
          </a:xfrm>
        </p:spPr>
        <p:txBody>
          <a:bodyPr anchor="t"/>
          <a:lstStyle>
            <a:lvl1pPr marL="0" indent="0">
              <a:buNone/>
              <a:defRPr sz="5400" b="1">
                <a:solidFill>
                  <a:schemeClr val="accent1"/>
                </a:solidFill>
              </a:defRPr>
            </a:lvl1pPr>
            <a:lvl2pPr>
              <a:buNone/>
              <a:defRPr sz="4500" b="1"/>
            </a:lvl2pPr>
            <a:lvl3pPr>
              <a:buNone/>
              <a:defRPr sz="4100" b="1"/>
            </a:lvl3pPr>
            <a:lvl4pPr>
              <a:buNone/>
              <a:defRPr sz="3600" b="1"/>
            </a:lvl4pPr>
            <a:lvl5pPr>
              <a:buNone/>
              <a:defRPr sz="3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0973873" y="11521440"/>
            <a:ext cx="9548693" cy="1760220"/>
          </a:xfrm>
        </p:spPr>
        <p:txBody>
          <a:bodyPr anchor="t"/>
          <a:lstStyle>
            <a:lvl1pPr marL="0" indent="0">
              <a:buNone/>
              <a:defRPr sz="5400" b="1">
                <a:solidFill>
                  <a:schemeClr val="accent1"/>
                </a:solidFill>
              </a:defRPr>
            </a:lvl1pPr>
            <a:lvl2pPr>
              <a:buNone/>
              <a:defRPr sz="4500" b="1"/>
            </a:lvl2pPr>
            <a:lvl3pPr>
              <a:buNone/>
              <a:defRPr sz="4100" b="1"/>
            </a:lvl3pPr>
            <a:lvl4pPr>
              <a:buNone/>
              <a:defRPr sz="3600" b="1"/>
            </a:lvl4pPr>
            <a:lvl5pPr>
              <a:buNone/>
              <a:defRPr sz="3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1080135" y="3185516"/>
            <a:ext cx="9544944" cy="8277702"/>
          </a:xfrm>
        </p:spPr>
        <p:txBody>
          <a:bodyPr/>
          <a:lstStyle>
            <a:lvl1pPr>
              <a:defRPr sz="5400"/>
            </a:lvl1pPr>
            <a:lvl2pPr>
              <a:defRPr sz="4500"/>
            </a:lvl2pPr>
            <a:lvl3pPr>
              <a:defRPr sz="4100"/>
            </a:lvl3pPr>
            <a:lvl4pPr>
              <a:defRPr sz="3600"/>
            </a:lvl4pPr>
            <a:lvl5pPr>
              <a:defRPr sz="3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10973873" y="3185516"/>
            <a:ext cx="9548693" cy="8277702"/>
          </a:xfrm>
        </p:spPr>
        <p:txBody>
          <a:bodyPr/>
          <a:lstStyle>
            <a:lvl1pPr>
              <a:defRPr sz="5400"/>
            </a:lvl1pPr>
            <a:lvl2pPr>
              <a:defRPr sz="4500"/>
            </a:lvl2pPr>
            <a:lvl3pPr>
              <a:defRPr sz="4100"/>
            </a:lvl3pPr>
            <a:lvl4pPr>
              <a:defRPr sz="3600"/>
            </a:lvl4pPr>
            <a:lvl5pPr>
              <a:defRPr sz="3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fld id="{D5F1486D-2C4F-4E4D-88D0-402FC5E178FB}" type="datetimeFigureOut">
              <a:rPr lang="es-ES" smtClean="0"/>
              <a:pPr>
                <a:defRPr/>
              </a:pPr>
              <a:t>25/07/12</a:t>
            </a:fld>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CC07F94B-D964-4FCC-96B4-B2FECC378C4B}" type="slidenum">
              <a:rPr lang="es-ES" smtClean="0"/>
              <a:pPr>
                <a:defRPr/>
              </a:pPr>
              <a:t>‹Nr.›</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80135" y="576072"/>
            <a:ext cx="17649406" cy="2400300"/>
          </a:xfrm>
        </p:spPr>
        <p:txBody>
          <a:bodyPr anchor="ctr"/>
          <a:lstStyle>
            <a:lvl1pPr algn="l">
              <a:defRPr sz="104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pPr>
              <a:defRPr/>
            </a:pPr>
            <a:fld id="{5E08D205-817B-4C1B-8CDC-19235B06C2A8}" type="datetimeFigureOut">
              <a:rPr lang="es-ES" smtClean="0"/>
              <a:pPr>
                <a:defRPr/>
              </a:pPr>
              <a:t>25/07/12</a:t>
            </a:fld>
            <a:endParaRPr lang="es-ES"/>
          </a:p>
        </p:txBody>
      </p:sp>
      <p:sp>
        <p:nvSpPr>
          <p:cNvPr id="8" name="7 Marcador de número de diapositiva"/>
          <p:cNvSpPr>
            <a:spLocks noGrp="1"/>
          </p:cNvSpPr>
          <p:nvPr>
            <p:ph type="sldNum" sz="quarter" idx="11"/>
          </p:nvPr>
        </p:nvSpPr>
        <p:spPr/>
        <p:txBody>
          <a:bodyPr/>
          <a:lstStyle/>
          <a:p>
            <a:pPr>
              <a:defRPr/>
            </a:pPr>
            <a:fld id="{94DACD14-42BD-4358-B669-4D9A28CA5025}" type="slidenum">
              <a:rPr lang="es-ES" smtClean="0"/>
              <a:pPr>
                <a:defRPr/>
              </a:pPr>
              <a:t>‹Nr.›</a:t>
            </a:fld>
            <a:endParaRPr lang="es-ES"/>
          </a:p>
        </p:txBody>
      </p:sp>
      <p:sp>
        <p:nvSpPr>
          <p:cNvPr id="9" name="8 Marcador de pie de página"/>
          <p:cNvSpPr>
            <a:spLocks noGrp="1"/>
          </p:cNvSpPr>
          <p:nvPr>
            <p:ph type="ftr" sz="quarter" idx="12"/>
          </p:nvPr>
        </p:nvSpPr>
        <p:spPr/>
        <p:txBody>
          <a:bodyPr/>
          <a:lstStyle/>
          <a:p>
            <a:pPr>
              <a:defRPr/>
            </a:pP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ED3CCD09-DD76-4F2A-863C-C46C2819D616}" type="datetimeFigureOut">
              <a:rPr lang="es-ES" smtClean="0"/>
              <a:pPr>
                <a:defRPr/>
              </a:pPr>
              <a:t>25/07/12</a:t>
            </a:fld>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87C28111-B8F9-4802-89C8-08159DBD60A5}" type="slidenum">
              <a:rPr lang="es-ES" smtClean="0"/>
              <a:pPr>
                <a:defRPr/>
              </a:pPr>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80135" y="2489609"/>
            <a:ext cx="7560945" cy="1533525"/>
          </a:xfrm>
        </p:spPr>
        <p:txBody>
          <a:bodyPr tIns="0" bIns="0" anchor="t"/>
          <a:lstStyle>
            <a:lvl1pPr algn="l">
              <a:buNone/>
              <a:defRPr sz="41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080135" y="450290"/>
            <a:ext cx="6480810" cy="1920240"/>
          </a:xfrm>
        </p:spPr>
        <p:txBody>
          <a:bodyPr lIns="102870" tIns="0" rIns="102870" bIns="0" anchor="b"/>
          <a:lstStyle>
            <a:lvl1pPr marL="0" indent="0" algn="l">
              <a:buNone/>
              <a:defRPr sz="3200"/>
            </a:lvl1pPr>
            <a:lvl2pPr>
              <a:buNone/>
              <a:defRPr sz="2700"/>
            </a:lvl2pPr>
            <a:lvl3pPr>
              <a:buNone/>
              <a:defRPr sz="2300"/>
            </a:lvl3pPr>
            <a:lvl4pPr>
              <a:buNone/>
              <a:defRPr sz="2000"/>
            </a:lvl4pPr>
            <a:lvl5pPr>
              <a:buNone/>
              <a:defRPr sz="20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080135" y="4160520"/>
            <a:ext cx="16742093" cy="8001000"/>
          </a:xfrm>
        </p:spPr>
        <p:txBody>
          <a:bodyPr/>
          <a:lstStyle>
            <a:lvl1pPr>
              <a:defRPr sz="6300"/>
            </a:lvl1pPr>
            <a:lvl2pPr>
              <a:defRPr sz="5400"/>
            </a:lvl2pPr>
            <a:lvl3pPr>
              <a:defRPr sz="5000"/>
            </a:lvl3pPr>
            <a:lvl4pPr>
              <a:defRPr sz="4500"/>
            </a:lvl4pPr>
            <a:lvl5pPr>
              <a:defRPr sz="45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fld id="{C253D41E-23F3-419B-8C50-7ACEDE4D4D24}" type="datetimeFigureOut">
              <a:rPr lang="es-ES" smtClean="0"/>
              <a:pPr>
                <a:defRPr/>
              </a:pPr>
              <a:t>25/07/12</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a:xfrm>
            <a:off x="19269608" y="13486335"/>
            <a:ext cx="1800225" cy="766763"/>
          </a:xfrm>
        </p:spPr>
        <p:txBody>
          <a:bodyPr/>
          <a:lstStyle/>
          <a:p>
            <a:pPr>
              <a:defRPr/>
            </a:pPr>
            <a:fld id="{930EB424-3683-4BFB-825E-8B3CE3AA5118}" type="slidenum">
              <a:rPr lang="es-ES" smtClean="0"/>
              <a:pPr>
                <a:defRPr/>
              </a:pPr>
              <a:t>‹Nr.›</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127779" y="3581989"/>
            <a:ext cx="7214763" cy="2632997"/>
          </a:xfrm>
        </p:spPr>
        <p:txBody>
          <a:bodyPr anchor="b"/>
          <a:lstStyle>
            <a:lvl1pPr algn="l">
              <a:buNone/>
              <a:defRPr sz="50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517546" y="2141805"/>
            <a:ext cx="9721215" cy="864108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7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3127784" y="6297407"/>
            <a:ext cx="7214758" cy="5593312"/>
          </a:xfrm>
        </p:spPr>
        <p:txBody>
          <a:bodyPr lIns="102870" rIns="102870"/>
          <a:lstStyle>
            <a:lvl1pPr marL="0" indent="0">
              <a:buFontTx/>
              <a:buNone/>
              <a:defRPr sz="2700"/>
            </a:lvl1pPr>
            <a:lvl2pPr>
              <a:buFontTx/>
              <a:buNone/>
              <a:defRPr sz="2700"/>
            </a:lvl2pPr>
            <a:lvl3pPr>
              <a:buFontTx/>
              <a:buNone/>
              <a:defRPr sz="2300"/>
            </a:lvl3pPr>
            <a:lvl4pPr>
              <a:buFontTx/>
              <a:buNone/>
              <a:defRPr sz="2000"/>
            </a:lvl4pPr>
            <a:lvl5pPr>
              <a:buFontTx/>
              <a:buNone/>
              <a:defRPr sz="20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080135" y="13486335"/>
            <a:ext cx="5040630" cy="766763"/>
          </a:xfrm>
        </p:spPr>
        <p:txBody>
          <a:bodyPr/>
          <a:lstStyle/>
          <a:p>
            <a:pPr>
              <a:defRPr/>
            </a:pPr>
            <a:fld id="{2FB2C537-A2CE-42F8-8568-26D6EDA269E4}" type="datetimeFigureOut">
              <a:rPr lang="es-ES" smtClean="0"/>
              <a:pPr>
                <a:defRPr/>
              </a:pPr>
              <a:t>25/07/12</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72F6C939-3776-4F46-89CE-2D2EE1134612}" type="slidenum">
              <a:rPr lang="es-ES" smtClean="0"/>
              <a:pPr>
                <a:defRPr/>
              </a:pPr>
              <a:t>‹Nr.›</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12" name="11 Forma libre"/>
          <p:cNvSpPr>
            <a:spLocks/>
          </p:cNvSpPr>
          <p:nvPr/>
        </p:nvSpPr>
        <p:spPr bwMode="auto">
          <a:xfrm>
            <a:off x="0" y="9979465"/>
            <a:ext cx="21602700" cy="443722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205740" tIns="102870" rIns="205740" bIns="102870" anchor="t" compatLnSpc="1"/>
          <a:lstStyle/>
          <a:p>
            <a:endParaRPr kumimoji="0" lang="en-US"/>
          </a:p>
        </p:txBody>
      </p:sp>
      <p:sp>
        <p:nvSpPr>
          <p:cNvPr id="16" name="15 Forma libre"/>
          <p:cNvSpPr>
            <a:spLocks/>
          </p:cNvSpPr>
          <p:nvPr/>
        </p:nvSpPr>
        <p:spPr bwMode="auto">
          <a:xfrm>
            <a:off x="17282160" y="0"/>
            <a:ext cx="4320540" cy="144018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205740" tIns="102870" rIns="205740" bIns="102870" anchor="t" compatLnSpc="1"/>
          <a:lstStyle/>
          <a:p>
            <a:endParaRPr kumimoji="0" lang="en-US"/>
          </a:p>
        </p:txBody>
      </p:sp>
      <p:sp>
        <p:nvSpPr>
          <p:cNvPr id="9" name="8 Marcador de título"/>
          <p:cNvSpPr>
            <a:spLocks noGrp="1"/>
          </p:cNvSpPr>
          <p:nvPr>
            <p:ph type="title"/>
          </p:nvPr>
        </p:nvSpPr>
        <p:spPr>
          <a:xfrm>
            <a:off x="1080135" y="576740"/>
            <a:ext cx="17642205" cy="2400300"/>
          </a:xfrm>
          <a:prstGeom prst="rect">
            <a:avLst/>
          </a:prstGeom>
        </p:spPr>
        <p:txBody>
          <a:bodyPr vert="horz" lIns="102870" tIns="102870" rIns="102870" bIns="10287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1080135" y="3360421"/>
            <a:ext cx="17642205" cy="9504522"/>
          </a:xfrm>
          <a:prstGeom prst="rect">
            <a:avLst/>
          </a:prstGeom>
        </p:spPr>
        <p:txBody>
          <a:bodyPr vert="horz" lIns="205740" tIns="102870" rIns="205740" bIns="102870">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1080135" y="13486335"/>
            <a:ext cx="5040630" cy="766763"/>
          </a:xfrm>
          <a:prstGeom prst="rect">
            <a:avLst/>
          </a:prstGeom>
        </p:spPr>
        <p:txBody>
          <a:bodyPr vert="horz" lIns="205740" tIns="102870" rIns="205740" bIns="0" anchor="b"/>
          <a:lstStyle>
            <a:lvl1pPr algn="l" eaLnBrk="1" latinLnBrk="0" hangingPunct="1">
              <a:defRPr kumimoji="0" sz="2300">
                <a:solidFill>
                  <a:schemeClr val="tx2">
                    <a:shade val="50000"/>
                  </a:schemeClr>
                </a:solidFill>
              </a:defRPr>
            </a:lvl1pPr>
          </a:lstStyle>
          <a:p>
            <a:pPr>
              <a:defRPr/>
            </a:pPr>
            <a:fld id="{34D24B91-006B-4C32-80FC-1ADAB14EF32E}" type="datetimeFigureOut">
              <a:rPr lang="es-ES" smtClean="0"/>
              <a:pPr>
                <a:defRPr/>
              </a:pPr>
              <a:t>25/07/12</a:t>
            </a:fld>
            <a:endParaRPr lang="es-ES"/>
          </a:p>
        </p:txBody>
      </p:sp>
      <p:sp>
        <p:nvSpPr>
          <p:cNvPr id="22" name="21 Marcador de pie de página"/>
          <p:cNvSpPr>
            <a:spLocks noGrp="1"/>
          </p:cNvSpPr>
          <p:nvPr>
            <p:ph type="ftr" sz="quarter" idx="3"/>
          </p:nvPr>
        </p:nvSpPr>
        <p:spPr>
          <a:xfrm>
            <a:off x="7380923" y="13486335"/>
            <a:ext cx="6840855" cy="766763"/>
          </a:xfrm>
          <a:prstGeom prst="rect">
            <a:avLst/>
          </a:prstGeom>
        </p:spPr>
        <p:txBody>
          <a:bodyPr vert="horz" lIns="0" tIns="102870" rIns="0" bIns="0" anchor="b"/>
          <a:lstStyle>
            <a:lvl1pPr algn="ctr" eaLnBrk="1" latinLnBrk="0" hangingPunct="1">
              <a:defRPr kumimoji="0" sz="2300">
                <a:solidFill>
                  <a:schemeClr val="tx2">
                    <a:shade val="50000"/>
                  </a:schemeClr>
                </a:solidFill>
              </a:defRPr>
            </a:lvl1pPr>
          </a:lstStyle>
          <a:p>
            <a:pPr>
              <a:defRPr/>
            </a:pPr>
            <a:endParaRPr lang="es-ES"/>
          </a:p>
        </p:txBody>
      </p:sp>
      <p:sp>
        <p:nvSpPr>
          <p:cNvPr id="18" name="17 Marcador de número de diapositiva"/>
          <p:cNvSpPr>
            <a:spLocks noGrp="1"/>
          </p:cNvSpPr>
          <p:nvPr>
            <p:ph type="sldNum" sz="quarter" idx="4"/>
          </p:nvPr>
        </p:nvSpPr>
        <p:spPr>
          <a:xfrm>
            <a:off x="19262408" y="13486335"/>
            <a:ext cx="1800225" cy="766763"/>
          </a:xfrm>
          <a:prstGeom prst="rect">
            <a:avLst/>
          </a:prstGeom>
        </p:spPr>
        <p:txBody>
          <a:bodyPr vert="horz" lIns="0" tIns="0" rIns="0" bIns="0" anchor="b"/>
          <a:lstStyle>
            <a:lvl1pPr algn="r" eaLnBrk="1" latinLnBrk="0" hangingPunct="1">
              <a:defRPr kumimoji="0" sz="2300">
                <a:solidFill>
                  <a:schemeClr val="tx2">
                    <a:shade val="50000"/>
                  </a:schemeClr>
                </a:solidFill>
              </a:defRPr>
            </a:lvl1pPr>
          </a:lstStyle>
          <a:p>
            <a:pPr>
              <a:defRPr/>
            </a:pPr>
            <a:fld id="{D10CCD51-FFC9-4D5D-8AE3-8371026E6B8A}" type="slidenum">
              <a:rPr lang="es-ES" smtClean="0"/>
              <a:pPr>
                <a:defRPr/>
              </a:pPr>
              <a:t>‹Nr.›</a:t>
            </a:fld>
            <a:endParaRPr lang="es-ES"/>
          </a:p>
        </p:txBody>
      </p:sp>
    </p:spTree>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1" latinLnBrk="0" hangingPunct="1">
        <a:spcBef>
          <a:spcPct val="0"/>
        </a:spcBef>
        <a:buNone/>
        <a:defRPr kumimoji="0" sz="10400" kern="1200">
          <a:solidFill>
            <a:schemeClr val="tx1"/>
          </a:solidFill>
          <a:latin typeface="+mj-lt"/>
          <a:ea typeface="+mj-ea"/>
          <a:cs typeface="+mj-cs"/>
        </a:defRPr>
      </a:lvl1pPr>
    </p:titleStyle>
    <p:bodyStyle>
      <a:lvl1pPr marL="946404" indent="-864108" algn="l" rtl="0" eaLnBrk="1" latinLnBrk="0" hangingPunct="1">
        <a:spcBef>
          <a:spcPct val="20000"/>
        </a:spcBef>
        <a:buClr>
          <a:schemeClr val="accent1"/>
        </a:buClr>
        <a:buSzPct val="80000"/>
        <a:buFont typeface="Wingdings 2"/>
        <a:buChar char=""/>
        <a:defRPr kumimoji="0" sz="6800" kern="1200">
          <a:solidFill>
            <a:schemeClr val="tx1"/>
          </a:solidFill>
          <a:latin typeface="+mn-lt"/>
          <a:ea typeface="+mn-ea"/>
          <a:cs typeface="+mn-cs"/>
        </a:defRPr>
      </a:lvl1pPr>
      <a:lvl2pPr marL="1625346" indent="-617220" algn="l" rtl="0" eaLnBrk="1" latinLnBrk="0" hangingPunct="1">
        <a:spcBef>
          <a:spcPct val="20000"/>
        </a:spcBef>
        <a:buClr>
          <a:schemeClr val="accent1"/>
        </a:buClr>
        <a:buSzPct val="90000"/>
        <a:buFont typeface="Wingdings 2"/>
        <a:buChar char=""/>
        <a:defRPr kumimoji="0" sz="5900" kern="1200">
          <a:solidFill>
            <a:schemeClr val="tx1"/>
          </a:solidFill>
          <a:latin typeface="+mn-lt"/>
          <a:ea typeface="+mn-ea"/>
          <a:cs typeface="+mn-cs"/>
        </a:defRPr>
      </a:lvl2pPr>
      <a:lvl3pPr marL="2263140" indent="-576072" algn="l" rtl="0" eaLnBrk="1" latinLnBrk="0" hangingPunct="1">
        <a:spcBef>
          <a:spcPct val="20000"/>
        </a:spcBef>
        <a:buClr>
          <a:schemeClr val="accent2"/>
        </a:buClr>
        <a:buSzPct val="85000"/>
        <a:buFont typeface="Arial"/>
        <a:buChar char="○"/>
        <a:defRPr kumimoji="0" sz="5400" kern="1200">
          <a:solidFill>
            <a:schemeClr val="tx1"/>
          </a:solidFill>
          <a:latin typeface="+mn-lt"/>
          <a:ea typeface="+mn-ea"/>
          <a:cs typeface="+mn-cs"/>
        </a:defRPr>
      </a:lvl3pPr>
      <a:lvl4pPr marL="2880360" indent="-534924" algn="l" rtl="0" eaLnBrk="1" latinLnBrk="0" hangingPunct="1">
        <a:spcBef>
          <a:spcPct val="20000"/>
        </a:spcBef>
        <a:buClr>
          <a:schemeClr val="accent3"/>
        </a:buClr>
        <a:buSzPct val="90000"/>
        <a:buFont typeface="Wingdings 2"/>
        <a:buChar char=""/>
        <a:defRPr kumimoji="0" sz="4500" kern="1200">
          <a:solidFill>
            <a:schemeClr val="tx1"/>
          </a:solidFill>
          <a:latin typeface="+mn-lt"/>
          <a:ea typeface="+mn-ea"/>
          <a:cs typeface="+mn-cs"/>
        </a:defRPr>
      </a:lvl4pPr>
      <a:lvl5pPr marL="3353562" indent="-411480" algn="l" rtl="0" eaLnBrk="1" latinLnBrk="0" hangingPunct="1">
        <a:spcBef>
          <a:spcPct val="20000"/>
        </a:spcBef>
        <a:buClr>
          <a:schemeClr val="accent4"/>
        </a:buClr>
        <a:buSzPct val="100000"/>
        <a:buFont typeface="Arial"/>
        <a:buChar char="-"/>
        <a:defRPr kumimoji="0" sz="4500" kern="1200">
          <a:solidFill>
            <a:schemeClr val="tx1"/>
          </a:solidFill>
          <a:latin typeface="+mn-lt"/>
          <a:ea typeface="+mn-ea"/>
          <a:cs typeface="+mn-cs"/>
        </a:defRPr>
      </a:lvl5pPr>
      <a:lvl6pPr marL="3826764" indent="-411480" algn="l" rtl="0" eaLnBrk="1" latinLnBrk="0" hangingPunct="1">
        <a:spcBef>
          <a:spcPct val="20000"/>
        </a:spcBef>
        <a:buClr>
          <a:schemeClr val="accent5"/>
        </a:buClr>
        <a:buFont typeface="Arial"/>
        <a:buChar char="-"/>
        <a:defRPr kumimoji="0" sz="4500" kern="1200" baseline="0">
          <a:solidFill>
            <a:schemeClr val="tx1"/>
          </a:solidFill>
          <a:latin typeface="+mn-lt"/>
          <a:ea typeface="+mn-ea"/>
          <a:cs typeface="+mn-cs"/>
        </a:defRPr>
      </a:lvl6pPr>
      <a:lvl7pPr marL="4320540" indent="-411480" algn="l" rtl="0" eaLnBrk="1" latinLnBrk="0" hangingPunct="1">
        <a:spcBef>
          <a:spcPct val="20000"/>
        </a:spcBef>
        <a:buClr>
          <a:schemeClr val="accent6"/>
        </a:buClr>
        <a:buSzPct val="100000"/>
        <a:buFont typeface="Arial"/>
        <a:buChar char="•"/>
        <a:defRPr kumimoji="0" sz="4100" kern="1200" baseline="0">
          <a:solidFill>
            <a:schemeClr val="tx1"/>
          </a:solidFill>
          <a:latin typeface="+mn-lt"/>
          <a:ea typeface="+mn-ea"/>
          <a:cs typeface="+mn-cs"/>
        </a:defRPr>
      </a:lvl7pPr>
      <a:lvl8pPr marL="4814316" indent="-411480" algn="l" rtl="0" eaLnBrk="1" latinLnBrk="0" hangingPunct="1">
        <a:spcBef>
          <a:spcPct val="20000"/>
        </a:spcBef>
        <a:buClr>
          <a:schemeClr val="accent6"/>
        </a:buClr>
        <a:buFont typeface="Arial"/>
        <a:buChar char="▪"/>
        <a:defRPr kumimoji="0" sz="3600" kern="1200">
          <a:solidFill>
            <a:schemeClr val="tx1"/>
          </a:solidFill>
          <a:latin typeface="+mn-lt"/>
          <a:ea typeface="+mn-ea"/>
          <a:cs typeface="+mn-cs"/>
        </a:defRPr>
      </a:lvl8pPr>
      <a:lvl9pPr marL="5246370" indent="-411480" algn="l" rtl="0" eaLnBrk="1" latinLnBrk="0" hangingPunct="1">
        <a:spcBef>
          <a:spcPct val="20000"/>
        </a:spcBef>
        <a:buClr>
          <a:schemeClr val="accent6"/>
        </a:buClr>
        <a:buFont typeface="Arial"/>
        <a:buChar char="•"/>
        <a:defRPr kumimoji="0" sz="3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028700" algn="l" rtl="0" eaLnBrk="1" latinLnBrk="0" hangingPunct="1">
        <a:defRPr kumimoji="0" kern="1200">
          <a:solidFill>
            <a:schemeClr val="tx1"/>
          </a:solidFill>
          <a:latin typeface="+mn-lt"/>
          <a:ea typeface="+mn-ea"/>
          <a:cs typeface="+mn-cs"/>
        </a:defRPr>
      </a:lvl2pPr>
      <a:lvl3pPr marL="2057400" algn="l" rtl="0" eaLnBrk="1" latinLnBrk="0" hangingPunct="1">
        <a:defRPr kumimoji="0" kern="1200">
          <a:solidFill>
            <a:schemeClr val="tx1"/>
          </a:solidFill>
          <a:latin typeface="+mn-lt"/>
          <a:ea typeface="+mn-ea"/>
          <a:cs typeface="+mn-cs"/>
        </a:defRPr>
      </a:lvl3pPr>
      <a:lvl4pPr marL="3086100" algn="l" rtl="0" eaLnBrk="1" latinLnBrk="0" hangingPunct="1">
        <a:defRPr kumimoji="0" kern="1200">
          <a:solidFill>
            <a:schemeClr val="tx1"/>
          </a:solidFill>
          <a:latin typeface="+mn-lt"/>
          <a:ea typeface="+mn-ea"/>
          <a:cs typeface="+mn-cs"/>
        </a:defRPr>
      </a:lvl4pPr>
      <a:lvl5pPr marL="4114800" algn="l" rtl="0" eaLnBrk="1" latinLnBrk="0" hangingPunct="1">
        <a:defRPr kumimoji="0" kern="1200">
          <a:solidFill>
            <a:schemeClr val="tx1"/>
          </a:solidFill>
          <a:latin typeface="+mn-lt"/>
          <a:ea typeface="+mn-ea"/>
          <a:cs typeface="+mn-cs"/>
        </a:defRPr>
      </a:lvl5pPr>
      <a:lvl6pPr marL="5143500" algn="l" rtl="0" eaLnBrk="1" latinLnBrk="0" hangingPunct="1">
        <a:defRPr kumimoji="0" kern="1200">
          <a:solidFill>
            <a:schemeClr val="tx1"/>
          </a:solidFill>
          <a:latin typeface="+mn-lt"/>
          <a:ea typeface="+mn-ea"/>
          <a:cs typeface="+mn-cs"/>
        </a:defRPr>
      </a:lvl6pPr>
      <a:lvl7pPr marL="6172200" algn="l" rtl="0" eaLnBrk="1" latinLnBrk="0" hangingPunct="1">
        <a:defRPr kumimoji="0" kern="1200">
          <a:solidFill>
            <a:schemeClr val="tx1"/>
          </a:solidFill>
          <a:latin typeface="+mn-lt"/>
          <a:ea typeface="+mn-ea"/>
          <a:cs typeface="+mn-cs"/>
        </a:defRPr>
      </a:lvl7pPr>
      <a:lvl8pPr marL="7200900" algn="l" rtl="0" eaLnBrk="1" latinLnBrk="0" hangingPunct="1">
        <a:defRPr kumimoji="0" kern="1200">
          <a:solidFill>
            <a:schemeClr val="tx1"/>
          </a:solidFill>
          <a:latin typeface="+mn-lt"/>
          <a:ea typeface="+mn-ea"/>
          <a:cs typeface="+mn-cs"/>
        </a:defRPr>
      </a:lvl8pPr>
      <a:lvl9pPr marL="8229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1.png"/><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13 Diagrama"/>
          <p:cNvGraphicFramePr/>
          <p:nvPr/>
        </p:nvGraphicFramePr>
        <p:xfrm>
          <a:off x="-431898" y="2736404"/>
          <a:ext cx="21674408" cy="10729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0" name="5 CuadroTexto"/>
          <p:cNvSpPr txBox="1">
            <a:spLocks noChangeArrowheads="1"/>
          </p:cNvSpPr>
          <p:nvPr/>
        </p:nvSpPr>
        <p:spPr bwMode="auto">
          <a:xfrm>
            <a:off x="8785126" y="13897644"/>
            <a:ext cx="12646411" cy="461665"/>
          </a:xfrm>
          <a:prstGeom prst="rect">
            <a:avLst/>
          </a:prstGeom>
          <a:noFill/>
          <a:ln w="9525">
            <a:noFill/>
            <a:miter lim="800000"/>
            <a:headEnd/>
            <a:tailEnd/>
          </a:ln>
        </p:spPr>
        <p:txBody>
          <a:bodyPr wrap="none">
            <a:spAutoFit/>
          </a:bodyPr>
          <a:lstStyle/>
          <a:p>
            <a:r>
              <a:rPr lang="es-ES" sz="2400" b="1" dirty="0">
                <a:latin typeface="Arial" pitchFamily="34" charset="0"/>
                <a:cs typeface="Arial" pitchFamily="34" charset="0"/>
              </a:rPr>
              <a:t>VI </a:t>
            </a:r>
            <a:r>
              <a:rPr lang="es-ES" sz="2400" b="1" dirty="0" smtClean="0">
                <a:latin typeface="Arial" pitchFamily="34" charset="0"/>
                <a:cs typeface="Arial" pitchFamily="34" charset="0"/>
              </a:rPr>
              <a:t>Jornadas de Innovación e Investigación Educativa </a:t>
            </a:r>
            <a:r>
              <a:rPr lang="es-ES" sz="2400" b="1" dirty="0">
                <a:latin typeface="Arial" pitchFamily="34" charset="0"/>
                <a:cs typeface="Arial" pitchFamily="34" charset="0"/>
              </a:rPr>
              <a:t>– </a:t>
            </a:r>
            <a:r>
              <a:rPr lang="es-ES" sz="2400" b="1" dirty="0" smtClean="0">
                <a:latin typeface="Arial" pitchFamily="34" charset="0"/>
                <a:cs typeface="Arial" pitchFamily="34" charset="0"/>
              </a:rPr>
              <a:t>2012, Universidad de Zaragoza</a:t>
            </a:r>
            <a:endParaRPr lang="es-ES" sz="2400" b="1" dirty="0">
              <a:latin typeface="Arial" pitchFamily="34" charset="0"/>
              <a:cs typeface="Arial" pitchFamily="34" charset="0"/>
            </a:endParaRPr>
          </a:p>
        </p:txBody>
      </p:sp>
      <p:pic>
        <p:nvPicPr>
          <p:cNvPr id="7" name="Picture 4"/>
          <p:cNvPicPr>
            <a:picLocks noChangeAspect="1" noChangeArrowheads="1"/>
          </p:cNvPicPr>
          <p:nvPr/>
        </p:nvPicPr>
        <p:blipFill>
          <a:blip r:embed="rId7" cstate="print"/>
          <a:srcRect/>
          <a:stretch>
            <a:fillRect/>
          </a:stretch>
        </p:blipFill>
        <p:spPr bwMode="auto">
          <a:xfrm>
            <a:off x="0" y="13249572"/>
            <a:ext cx="3695700" cy="1358900"/>
          </a:xfrm>
          <a:prstGeom prst="rect">
            <a:avLst/>
          </a:prstGeom>
          <a:noFill/>
          <a:ln w="9525">
            <a:noFill/>
            <a:miter lim="800000"/>
            <a:headEnd/>
            <a:tailEnd/>
          </a:ln>
          <a:effectLst>
            <a:outerShdw dist="76199" dir="1259987" algn="ctr" rotWithShape="0">
              <a:schemeClr val="bg2">
                <a:alpha val="75000"/>
              </a:schemeClr>
            </a:outerShdw>
          </a:effectLst>
        </p:spPr>
      </p:pic>
      <p:sp>
        <p:nvSpPr>
          <p:cNvPr id="21" name="20 CuadroTexto"/>
          <p:cNvSpPr txBox="1"/>
          <p:nvPr/>
        </p:nvSpPr>
        <p:spPr>
          <a:xfrm>
            <a:off x="8281070" y="1584276"/>
            <a:ext cx="13249473" cy="523220"/>
          </a:xfrm>
          <a:prstGeom prst="rect">
            <a:avLst/>
          </a:prstGeom>
          <a:noFill/>
        </p:spPr>
        <p:txBody>
          <a:bodyPr wrap="square" rtlCol="0">
            <a:spAutoFit/>
          </a:bodyPr>
          <a:lstStyle/>
          <a:p>
            <a:pPr algn="r"/>
            <a:r>
              <a:rPr lang="es-ES" sz="2800" dirty="0" smtClean="0">
                <a:solidFill>
                  <a:schemeClr val="bg1"/>
                </a:solidFill>
              </a:rPr>
              <a:t>Departamento de Ingeniería de Diseño y Fabricación, Email : sonia@unizar.es </a:t>
            </a:r>
            <a:r>
              <a:rPr lang="en-US" sz="2800" b="1" baseline="30000" dirty="0" smtClean="0">
                <a:solidFill>
                  <a:schemeClr val="bg1"/>
                </a:solidFill>
                <a:latin typeface="Arial" pitchFamily="34" charset="0"/>
                <a:cs typeface="Arial" pitchFamily="34" charset="0"/>
              </a:rPr>
              <a:t>(1)</a:t>
            </a:r>
            <a:endParaRPr lang="es-ES" sz="2800" dirty="0">
              <a:solidFill>
                <a:schemeClr val="bg1"/>
              </a:solidFill>
            </a:endParaRPr>
          </a:p>
        </p:txBody>
      </p:sp>
      <p:pic>
        <p:nvPicPr>
          <p:cNvPr id="1026" name="Picture 2" descr="webdesign, design, idea icon"/>
          <p:cNvPicPr>
            <a:picLocks noChangeAspect="1" noChangeArrowheads="1"/>
          </p:cNvPicPr>
          <p:nvPr/>
        </p:nvPicPr>
        <p:blipFill>
          <a:blip r:embed="rId8" cstate="print"/>
          <a:srcRect/>
          <a:stretch>
            <a:fillRect/>
          </a:stretch>
        </p:blipFill>
        <p:spPr bwMode="auto">
          <a:xfrm rot="1524828">
            <a:off x="20180878" y="5675330"/>
            <a:ext cx="1219200" cy="1219201"/>
          </a:xfrm>
          <a:prstGeom prst="rect">
            <a:avLst/>
          </a:prstGeom>
          <a:noFill/>
        </p:spPr>
      </p:pic>
      <p:pic>
        <p:nvPicPr>
          <p:cNvPr id="1028" name="Picture 4" descr="label, new icon"/>
          <p:cNvPicPr>
            <a:picLocks noChangeAspect="1" noChangeArrowheads="1"/>
          </p:cNvPicPr>
          <p:nvPr/>
        </p:nvPicPr>
        <p:blipFill>
          <a:blip r:embed="rId9" cstate="print"/>
          <a:srcRect/>
          <a:stretch>
            <a:fillRect/>
          </a:stretch>
        </p:blipFill>
        <p:spPr bwMode="auto">
          <a:xfrm>
            <a:off x="14628034" y="12611759"/>
            <a:ext cx="1285884" cy="1285885"/>
          </a:xfrm>
          <a:prstGeom prst="rect">
            <a:avLst/>
          </a:prstGeom>
          <a:noFill/>
        </p:spPr>
      </p:pic>
      <p:pic>
        <p:nvPicPr>
          <p:cNvPr id="1032" name="Picture 8" descr=" icon"/>
          <p:cNvPicPr>
            <a:picLocks noChangeAspect="1" noChangeArrowheads="1"/>
          </p:cNvPicPr>
          <p:nvPr/>
        </p:nvPicPr>
        <p:blipFill>
          <a:blip r:embed="rId10" cstate="print"/>
          <a:srcRect/>
          <a:stretch>
            <a:fillRect/>
          </a:stretch>
        </p:blipFill>
        <p:spPr bwMode="auto">
          <a:xfrm>
            <a:off x="288182" y="5616724"/>
            <a:ext cx="1428760" cy="1428761"/>
          </a:xfrm>
          <a:prstGeom prst="rect">
            <a:avLst/>
          </a:prstGeom>
          <a:noFill/>
        </p:spPr>
      </p:pic>
      <p:pic>
        <p:nvPicPr>
          <p:cNvPr id="1036" name="Picture 12" descr="file icon"/>
          <p:cNvPicPr>
            <a:picLocks noChangeAspect="1" noChangeArrowheads="1"/>
          </p:cNvPicPr>
          <p:nvPr/>
        </p:nvPicPr>
        <p:blipFill>
          <a:blip r:embed="rId11" cstate="print"/>
          <a:srcRect/>
          <a:stretch>
            <a:fillRect/>
          </a:stretch>
        </p:blipFill>
        <p:spPr bwMode="auto">
          <a:xfrm rot="20817002">
            <a:off x="8065046" y="2354253"/>
            <a:ext cx="1219200" cy="1219201"/>
          </a:xfrm>
          <a:prstGeom prst="rect">
            <a:avLst/>
          </a:prstGeom>
          <a:noFill/>
        </p:spPr>
      </p:pic>
      <p:pic>
        <p:nvPicPr>
          <p:cNvPr id="15" name="14 Imagen" descr="Construction.png"/>
          <p:cNvPicPr>
            <a:picLocks noChangeAspect="1"/>
          </p:cNvPicPr>
          <p:nvPr/>
        </p:nvPicPr>
        <p:blipFill>
          <a:blip r:embed="rId12" cstate="print"/>
          <a:stretch>
            <a:fillRect/>
          </a:stretch>
        </p:blipFill>
        <p:spPr>
          <a:xfrm>
            <a:off x="3960590" y="12033792"/>
            <a:ext cx="1647828" cy="1647828"/>
          </a:xfrm>
          <a:prstGeom prst="rect">
            <a:avLst/>
          </a:prstGeom>
        </p:spPr>
      </p:pic>
      <p:pic>
        <p:nvPicPr>
          <p:cNvPr id="4" name="Picture 2"/>
          <p:cNvPicPr>
            <a:picLocks noChangeAspect="1" noChangeArrowheads="1"/>
          </p:cNvPicPr>
          <p:nvPr/>
        </p:nvPicPr>
        <p:blipFill>
          <a:blip r:embed="rId13" cstate="print"/>
          <a:srcRect/>
          <a:stretch>
            <a:fillRect/>
          </a:stretch>
        </p:blipFill>
        <p:spPr bwMode="auto">
          <a:xfrm>
            <a:off x="18794238" y="11521380"/>
            <a:ext cx="2304256" cy="1806700"/>
          </a:xfrm>
          <a:prstGeom prst="rect">
            <a:avLst/>
          </a:prstGeom>
          <a:noFill/>
          <a:ln w="9525">
            <a:noFill/>
            <a:miter lim="800000"/>
            <a:headEnd/>
            <a:tailEnd/>
          </a:ln>
        </p:spPr>
      </p:pic>
      <p:sp>
        <p:nvSpPr>
          <p:cNvPr id="3" name="2 Subtítulo"/>
          <p:cNvSpPr>
            <a:spLocks noGrp="1"/>
          </p:cNvSpPr>
          <p:nvPr>
            <p:ph type="subTitle" idx="1"/>
          </p:nvPr>
        </p:nvSpPr>
        <p:spPr>
          <a:xfrm>
            <a:off x="2448422" y="3816524"/>
            <a:ext cx="15769752" cy="8136904"/>
          </a:xfrm>
        </p:spPr>
        <p:txBody>
          <a:bodyPr>
            <a:noAutofit/>
          </a:bodyPr>
          <a:lstStyle/>
          <a:p>
            <a:pPr marR="0" indent="-914400" algn="just">
              <a:spcBef>
                <a:spcPct val="0"/>
              </a:spcBef>
            </a:pPr>
            <a:r>
              <a:rPr lang="es-ES" sz="2400" b="1" dirty="0" smtClean="0">
                <a:ln>
                  <a:noFill/>
                </a:ln>
                <a:solidFill>
                  <a:schemeClr val="bg1"/>
                </a:solidFill>
                <a:latin typeface="Arial" pitchFamily="34" charset="0"/>
                <a:cs typeface="Arial" pitchFamily="34" charset="0"/>
              </a:rPr>
              <a:t>1. Objetivos. </a:t>
            </a:r>
            <a:r>
              <a:rPr lang="es-ES" sz="2400" dirty="0" smtClean="0">
                <a:ln>
                  <a:noFill/>
                </a:ln>
                <a:solidFill>
                  <a:schemeClr val="bg1"/>
                </a:solidFill>
                <a:latin typeface="Arial" pitchFamily="34" charset="0"/>
                <a:cs typeface="Arial" pitchFamily="34" charset="0"/>
              </a:rPr>
              <a:t>Plantear diferentes casos prácticos docentes usando un robot  educativo, mostrar alternativas de solución válidas a un mismo problema y analizar las posibilidades y el potencial educativo que tienen los montajes con robots tipo Lego, que ha sido el utilizado para el diseño de la experiencia. Todo esto, como es lógico, enmarcado dentro de las competencias establecidas en la asignatura.</a:t>
            </a:r>
          </a:p>
          <a:p>
            <a:pPr marL="742950" marR="0" indent="-742950" algn="just">
              <a:spcBef>
                <a:spcPct val="0"/>
              </a:spcBef>
              <a:buAutoNum type="arabicPeriod"/>
            </a:pPr>
            <a:endParaRPr lang="es-ES" sz="2400" dirty="0" smtClean="0">
              <a:ln>
                <a:noFill/>
              </a:ln>
              <a:solidFill>
                <a:schemeClr val="bg1"/>
              </a:solidFill>
              <a:latin typeface="Arial" pitchFamily="34" charset="0"/>
              <a:cs typeface="Arial" pitchFamily="34" charset="0"/>
            </a:endParaRPr>
          </a:p>
          <a:p>
            <a:pPr marR="0" algn="just">
              <a:spcBef>
                <a:spcPct val="0"/>
              </a:spcBef>
            </a:pPr>
            <a:r>
              <a:rPr lang="es-ES" sz="2400" b="1" dirty="0" smtClean="0">
                <a:ln>
                  <a:noFill/>
                </a:ln>
                <a:solidFill>
                  <a:schemeClr val="bg1"/>
                </a:solidFill>
                <a:latin typeface="Arial" pitchFamily="34" charset="0"/>
                <a:cs typeface="Arial" pitchFamily="34" charset="0"/>
              </a:rPr>
              <a:t>2.Metodología basada en proyectos</a:t>
            </a:r>
            <a:r>
              <a:rPr lang="es-ES" sz="2400" dirty="0" smtClean="0">
                <a:ln>
                  <a:noFill/>
                </a:ln>
                <a:solidFill>
                  <a:schemeClr val="bg1"/>
                </a:solidFill>
                <a:latin typeface="Arial" pitchFamily="34" charset="0"/>
                <a:cs typeface="Arial" pitchFamily="34" charset="0"/>
              </a:rPr>
              <a:t>, que ha consistido en definir un “problema” a resolver por los alumnos, en el que se pide que se realice un montaje con el robot que cumpla una serie de funciones. Para ello, el alumno debe utilizar conocimientos no sólo de robótica y tecnología, sino de otras materias. Los problemas planteados se han graduado en diferentes niveles de complejidad, que van incrementando las capacidades adquiridas por los alumnos. El sistema de aprendizaje por proyectos se basa en el concepto de “</a:t>
            </a:r>
            <a:r>
              <a:rPr lang="es-ES" sz="2400" dirty="0" err="1" smtClean="0">
                <a:ln>
                  <a:noFill/>
                </a:ln>
                <a:solidFill>
                  <a:schemeClr val="bg1"/>
                </a:solidFill>
                <a:latin typeface="Arial" pitchFamily="34" charset="0"/>
                <a:cs typeface="Arial" pitchFamily="34" charset="0"/>
              </a:rPr>
              <a:t>learning</a:t>
            </a:r>
            <a:r>
              <a:rPr lang="es-ES" sz="2400" dirty="0" smtClean="0">
                <a:ln>
                  <a:noFill/>
                </a:ln>
                <a:solidFill>
                  <a:schemeClr val="bg1"/>
                </a:solidFill>
                <a:latin typeface="Arial" pitchFamily="34" charset="0"/>
                <a:cs typeface="Arial" pitchFamily="34" charset="0"/>
              </a:rPr>
              <a:t> </a:t>
            </a:r>
            <a:r>
              <a:rPr lang="es-ES" sz="2400" dirty="0" err="1" smtClean="0">
                <a:ln>
                  <a:noFill/>
                </a:ln>
                <a:solidFill>
                  <a:schemeClr val="bg1"/>
                </a:solidFill>
                <a:latin typeface="Arial" pitchFamily="34" charset="0"/>
                <a:cs typeface="Arial" pitchFamily="34" charset="0"/>
              </a:rPr>
              <a:t>by</a:t>
            </a:r>
            <a:r>
              <a:rPr lang="es-ES" sz="2400" dirty="0" smtClean="0">
                <a:ln>
                  <a:noFill/>
                </a:ln>
                <a:solidFill>
                  <a:schemeClr val="bg1"/>
                </a:solidFill>
                <a:latin typeface="Arial" pitchFamily="34" charset="0"/>
                <a:cs typeface="Arial" pitchFamily="34" charset="0"/>
              </a:rPr>
              <a:t> </a:t>
            </a:r>
            <a:r>
              <a:rPr lang="es-ES" sz="2400" dirty="0" err="1" smtClean="0">
                <a:ln>
                  <a:noFill/>
                </a:ln>
                <a:solidFill>
                  <a:schemeClr val="bg1"/>
                </a:solidFill>
                <a:latin typeface="Arial" pitchFamily="34" charset="0"/>
                <a:cs typeface="Arial" pitchFamily="34" charset="0"/>
              </a:rPr>
              <a:t>doing</a:t>
            </a:r>
            <a:r>
              <a:rPr lang="es-ES" sz="2400" dirty="0" smtClean="0">
                <a:ln>
                  <a:noFill/>
                </a:ln>
                <a:solidFill>
                  <a:schemeClr val="bg1"/>
                </a:solidFill>
                <a:latin typeface="Arial" pitchFamily="34" charset="0"/>
                <a:cs typeface="Arial" pitchFamily="34" charset="0"/>
              </a:rPr>
              <a:t>”.</a:t>
            </a:r>
          </a:p>
          <a:p>
            <a:pPr marR="0" algn="just">
              <a:spcBef>
                <a:spcPct val="0"/>
              </a:spcBef>
            </a:pPr>
            <a:endParaRPr lang="es-ES" sz="2400" dirty="0" smtClean="0">
              <a:ln>
                <a:noFill/>
              </a:ln>
              <a:solidFill>
                <a:schemeClr val="bg1"/>
              </a:solidFill>
              <a:latin typeface="Arial" pitchFamily="34" charset="0"/>
              <a:cs typeface="Arial" pitchFamily="34" charset="0"/>
            </a:endParaRPr>
          </a:p>
          <a:p>
            <a:pPr marR="0" algn="just">
              <a:spcBef>
                <a:spcPct val="0"/>
              </a:spcBef>
            </a:pPr>
            <a:r>
              <a:rPr lang="es-ES" sz="2400" b="1" dirty="0" smtClean="0">
                <a:ln>
                  <a:noFill/>
                </a:ln>
                <a:solidFill>
                  <a:schemeClr val="bg1"/>
                </a:solidFill>
                <a:latin typeface="Arial" pitchFamily="34" charset="0"/>
                <a:cs typeface="Arial" pitchFamily="34" charset="0"/>
              </a:rPr>
              <a:t>3.Generación de ideas. </a:t>
            </a:r>
            <a:r>
              <a:rPr lang="es-ES" sz="2400" dirty="0" smtClean="0">
                <a:ln>
                  <a:noFill/>
                </a:ln>
                <a:solidFill>
                  <a:schemeClr val="bg1"/>
                </a:solidFill>
                <a:latin typeface="Arial" pitchFamily="34" charset="0"/>
                <a:cs typeface="Arial" pitchFamily="34" charset="0"/>
              </a:rPr>
              <a:t>El alumno investiga en diferentes fases y descubre ideas relacionadas. Los alumnos inician un proceso creativo de generación de ideas, de aprendizaje y descubrimiento, en el que el alumno investiga posibilidades, encuentra dificultades, baraja opciones, etc. para alcanzar el objetivo propuesto.</a:t>
            </a:r>
          </a:p>
          <a:p>
            <a:pPr marR="0" algn="just">
              <a:spcBef>
                <a:spcPct val="0"/>
              </a:spcBef>
            </a:pPr>
            <a:endParaRPr lang="es-ES" sz="2400" dirty="0" smtClean="0">
              <a:ln>
                <a:noFill/>
              </a:ln>
              <a:solidFill>
                <a:schemeClr val="bg1"/>
              </a:solidFill>
              <a:latin typeface="Arial" pitchFamily="34" charset="0"/>
              <a:cs typeface="Arial" pitchFamily="34" charset="0"/>
            </a:endParaRPr>
          </a:p>
          <a:p>
            <a:pPr marR="0" algn="just">
              <a:spcBef>
                <a:spcPct val="0"/>
              </a:spcBef>
            </a:pPr>
            <a:r>
              <a:rPr lang="es-ES" sz="2400" b="1" dirty="0" smtClean="0">
                <a:ln>
                  <a:noFill/>
                </a:ln>
                <a:solidFill>
                  <a:schemeClr val="bg1"/>
                </a:solidFill>
                <a:latin typeface="Arial" pitchFamily="34" charset="0"/>
                <a:cs typeface="Arial" pitchFamily="34" charset="0"/>
              </a:rPr>
              <a:t>4.Innovación. </a:t>
            </a:r>
            <a:r>
              <a:rPr lang="es-ES" sz="2400" dirty="0" smtClean="0">
                <a:ln>
                  <a:noFill/>
                </a:ln>
                <a:solidFill>
                  <a:schemeClr val="bg1"/>
                </a:solidFill>
                <a:latin typeface="Arial" pitchFamily="34" charset="0"/>
                <a:cs typeface="Arial" pitchFamily="34" charset="0"/>
              </a:rPr>
              <a:t>La  experiencia en sí misma es innovadora, ya que se utilizan de forma continua recursos virtuales, apoyo de TIC y software del robot LEGO </a:t>
            </a:r>
            <a:r>
              <a:rPr lang="es-ES" sz="2400" dirty="0" err="1" smtClean="0">
                <a:ln>
                  <a:noFill/>
                </a:ln>
                <a:solidFill>
                  <a:schemeClr val="bg1"/>
                </a:solidFill>
                <a:latin typeface="Arial" pitchFamily="34" charset="0"/>
                <a:cs typeface="Arial" pitchFamily="34" charset="0"/>
              </a:rPr>
              <a:t>Mindstorms</a:t>
            </a:r>
            <a:r>
              <a:rPr lang="es-ES" sz="2400" dirty="0" smtClean="0">
                <a:ln>
                  <a:noFill/>
                </a:ln>
                <a:solidFill>
                  <a:schemeClr val="bg1"/>
                </a:solidFill>
                <a:latin typeface="Arial" pitchFamily="34" charset="0"/>
                <a:cs typeface="Arial" pitchFamily="34" charset="0"/>
              </a:rPr>
              <a:t>®. El proceso tiene un alto valor añadido para los alumnos.</a:t>
            </a:r>
          </a:p>
          <a:p>
            <a:pPr marR="0" algn="just">
              <a:spcBef>
                <a:spcPct val="0"/>
              </a:spcBef>
            </a:pPr>
            <a:endParaRPr lang="es-ES" sz="2400" dirty="0" smtClean="0">
              <a:ln>
                <a:noFill/>
              </a:ln>
              <a:solidFill>
                <a:schemeClr val="bg1"/>
              </a:solidFill>
              <a:latin typeface="Arial" pitchFamily="34" charset="0"/>
              <a:cs typeface="Arial" pitchFamily="34" charset="0"/>
            </a:endParaRPr>
          </a:p>
          <a:p>
            <a:pPr marR="0" algn="just">
              <a:spcBef>
                <a:spcPct val="0"/>
              </a:spcBef>
            </a:pPr>
            <a:r>
              <a:rPr lang="es-ES" sz="2400" b="1" dirty="0" smtClean="0">
                <a:ln>
                  <a:noFill/>
                </a:ln>
                <a:solidFill>
                  <a:schemeClr val="bg1"/>
                </a:solidFill>
                <a:latin typeface="Arial" pitchFamily="34" charset="0"/>
                <a:cs typeface="Arial" pitchFamily="34" charset="0"/>
              </a:rPr>
              <a:t>5.Realización</a:t>
            </a:r>
            <a:r>
              <a:rPr lang="es-ES" sz="2400" dirty="0" smtClean="0">
                <a:ln>
                  <a:noFill/>
                </a:ln>
                <a:solidFill>
                  <a:schemeClr val="bg1"/>
                </a:solidFill>
                <a:latin typeface="Arial" pitchFamily="34" charset="0"/>
                <a:cs typeface="Arial" pitchFamily="34" charset="0"/>
              </a:rPr>
              <a:t>. A partir de la selección de la solución más adecuada, se lleva a cabo la construcción física del mecanismo, que debe cumplir los objetivos propuestos. Los alumnos con los que se ha probado la experiencia estuvieron muy motivados y se involucraron desde el primer momento en la actividad, obteniéndose resultados de aprendizaje y satisfacción excelentes.</a:t>
            </a:r>
          </a:p>
          <a:p>
            <a:pPr marR="0" algn="just">
              <a:spcBef>
                <a:spcPct val="0"/>
              </a:spcBef>
            </a:pPr>
            <a:endParaRPr lang="es-ES" sz="1100" dirty="0" smtClean="0">
              <a:ln>
                <a:noFill/>
              </a:ln>
              <a:solidFill>
                <a:schemeClr val="bg1"/>
              </a:solidFill>
            </a:endParaRPr>
          </a:p>
        </p:txBody>
      </p:sp>
      <p:sp>
        <p:nvSpPr>
          <p:cNvPr id="16" name="15 CuadroTexto"/>
          <p:cNvSpPr txBox="1"/>
          <p:nvPr/>
        </p:nvSpPr>
        <p:spPr>
          <a:xfrm>
            <a:off x="0" y="1"/>
            <a:ext cx="21530542" cy="1531188"/>
          </a:xfrm>
          <a:prstGeom prst="rect">
            <a:avLst/>
          </a:prstGeom>
          <a:solidFill>
            <a:srgbClr val="796750"/>
          </a:solidFill>
        </p:spPr>
        <p:txBody>
          <a:bodyPr wrap="square" rtlCol="0">
            <a:spAutoFit/>
          </a:bodyPr>
          <a:lstStyle/>
          <a:p>
            <a:pPr algn="r">
              <a:lnSpc>
                <a:spcPct val="150000"/>
              </a:lnSpc>
              <a:spcAft>
                <a:spcPts val="0"/>
              </a:spcAft>
            </a:pPr>
            <a:r>
              <a:rPr lang="es-ES" b="1" dirty="0" smtClean="0"/>
              <a:t>ROBÓTICA EDUCATIVA, EL APRENDIZAJE BASADO EN PROYECTOS</a:t>
            </a:r>
          </a:p>
          <a:p>
            <a:pPr algn="r"/>
            <a:r>
              <a:rPr lang="es-ES" sz="3200" b="1" dirty="0" smtClean="0">
                <a:solidFill>
                  <a:srgbClr val="FFFF00"/>
                </a:solidFill>
              </a:rPr>
              <a:t>Autores: Sonia Val</a:t>
            </a:r>
            <a:r>
              <a:rPr lang="es-ES" sz="3200" b="1" baseline="30000" dirty="0" smtClean="0">
                <a:solidFill>
                  <a:srgbClr val="FFFF00"/>
                </a:solidFill>
              </a:rPr>
              <a:t>(1)</a:t>
            </a:r>
            <a:r>
              <a:rPr lang="es-ES" sz="3200" b="1" dirty="0" smtClean="0">
                <a:solidFill>
                  <a:srgbClr val="FFFF00"/>
                </a:solidFill>
              </a:rPr>
              <a:t>, Gonzalo Robles, David </a:t>
            </a:r>
            <a:r>
              <a:rPr lang="es-ES" sz="3200" b="1" dirty="0" err="1" smtClean="0">
                <a:solidFill>
                  <a:srgbClr val="FFFF00"/>
                </a:solidFill>
              </a:rPr>
              <a:t>Recaj</a:t>
            </a:r>
            <a:endParaRPr lang="es-ES" sz="3200" b="1" dirty="0">
              <a:solidFill>
                <a:srgbClr val="FFFF00"/>
              </a:solidFill>
            </a:endParaRPr>
          </a:p>
        </p:txBody>
      </p:sp>
      <p:pic>
        <p:nvPicPr>
          <p:cNvPr id="9222" name="8 Imagen" descr="ts.20120102t160325.mindstorms robot.png"/>
          <p:cNvPicPr>
            <a:picLocks noChangeAspect="1"/>
          </p:cNvPicPr>
          <p:nvPr/>
        </p:nvPicPr>
        <p:blipFill>
          <a:blip r:embed="rId14" cstate="print"/>
          <a:srcRect/>
          <a:stretch>
            <a:fillRect/>
          </a:stretch>
        </p:blipFill>
        <p:spPr bwMode="auto">
          <a:xfrm>
            <a:off x="150" y="167164"/>
            <a:ext cx="5256584" cy="3433336"/>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écnico">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743</TotalTime>
  <Words>401</Words>
  <Application>Microsoft Macintosh PowerPoint</Application>
  <PresentationFormat>Personalizado</PresentationFormat>
  <Paragraphs>18</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Técnico</vt:lpstr>
      <vt:lpstr>Presentación de PowerPoint</vt:lpstr>
    </vt:vector>
  </TitlesOfParts>
  <Company>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ROBÓTICA EDUCATIVA , EL APRENDIZAJE  BASADO EN PROYECTOS.  Autores: Sonia Val, David Recaj y Gonzalo Robles.</dc:title>
  <dc:creator>Gonzalo</dc:creator>
  <cp:lastModifiedBy>aa aa</cp:lastModifiedBy>
  <cp:revision>71</cp:revision>
  <dcterms:created xsi:type="dcterms:W3CDTF">2012-06-25T15:35:30Z</dcterms:created>
  <dcterms:modified xsi:type="dcterms:W3CDTF">2012-07-25T08:03:49Z</dcterms:modified>
</cp:coreProperties>
</file>