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sldIdLst>
    <p:sldId id="256" r:id="rId3"/>
  </p:sldIdLst>
  <p:sldSz cx="21602700" cy="144018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-107" charset="0"/>
        <a:ea typeface="ヒラギノ角ゴ ProN W3" pitchFamily="-107" charset="-128"/>
        <a:cs typeface="ヒラギノ角ゴ ProN W3" pitchFamily="-107" charset="-128"/>
        <a:sym typeface="Arial" pitchFamily="-107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-107" charset="0"/>
        <a:ea typeface="ヒラギノ角ゴ ProN W3" pitchFamily="-107" charset="-128"/>
        <a:cs typeface="ヒラギノ角ゴ ProN W3" pitchFamily="-107" charset="-128"/>
        <a:sym typeface="Arial" pitchFamily="-107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-107" charset="0"/>
        <a:ea typeface="ヒラギノ角ゴ ProN W3" pitchFamily="-107" charset="-128"/>
        <a:cs typeface="ヒラギノ角ゴ ProN W3" pitchFamily="-107" charset="-128"/>
        <a:sym typeface="Arial" pitchFamily="-107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-107" charset="0"/>
        <a:ea typeface="ヒラギノ角ゴ ProN W3" pitchFamily="-107" charset="-128"/>
        <a:cs typeface="ヒラギノ角ゴ ProN W3" pitchFamily="-107" charset="-128"/>
        <a:sym typeface="Arial" pitchFamily="-107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-107" charset="0"/>
        <a:ea typeface="ヒラギノ角ゴ ProN W3" pitchFamily="-107" charset="-128"/>
        <a:cs typeface="ヒラギノ角ゴ ProN W3" pitchFamily="-107" charset="-128"/>
        <a:sym typeface="Arial" pitchFamily="-107" charset="0"/>
      </a:defRPr>
    </a:lvl5pPr>
    <a:lvl6pPr marL="2286000" algn="l" defTabSz="457200" rtl="0" eaLnBrk="1" latinLnBrk="0" hangingPunct="1">
      <a:defRPr kern="1200">
        <a:solidFill>
          <a:srgbClr val="000000"/>
        </a:solidFill>
        <a:latin typeface="Arial" pitchFamily="-107" charset="0"/>
        <a:ea typeface="ヒラギノ角ゴ ProN W3" pitchFamily="-107" charset="-128"/>
        <a:cs typeface="ヒラギノ角ゴ ProN W3" pitchFamily="-107" charset="-128"/>
        <a:sym typeface="Arial" pitchFamily="-107" charset="0"/>
      </a:defRPr>
    </a:lvl6pPr>
    <a:lvl7pPr marL="2743200" algn="l" defTabSz="457200" rtl="0" eaLnBrk="1" latinLnBrk="0" hangingPunct="1">
      <a:defRPr kern="1200">
        <a:solidFill>
          <a:srgbClr val="000000"/>
        </a:solidFill>
        <a:latin typeface="Arial" pitchFamily="-107" charset="0"/>
        <a:ea typeface="ヒラギノ角ゴ ProN W3" pitchFamily="-107" charset="-128"/>
        <a:cs typeface="ヒラギノ角ゴ ProN W3" pitchFamily="-107" charset="-128"/>
        <a:sym typeface="Arial" pitchFamily="-107" charset="0"/>
      </a:defRPr>
    </a:lvl7pPr>
    <a:lvl8pPr marL="3200400" algn="l" defTabSz="457200" rtl="0" eaLnBrk="1" latinLnBrk="0" hangingPunct="1">
      <a:defRPr kern="1200">
        <a:solidFill>
          <a:srgbClr val="000000"/>
        </a:solidFill>
        <a:latin typeface="Arial" pitchFamily="-107" charset="0"/>
        <a:ea typeface="ヒラギノ角ゴ ProN W3" pitchFamily="-107" charset="-128"/>
        <a:cs typeface="ヒラギノ角ゴ ProN W3" pitchFamily="-107" charset="-128"/>
        <a:sym typeface="Arial" pitchFamily="-107" charset="0"/>
      </a:defRPr>
    </a:lvl8pPr>
    <a:lvl9pPr marL="3657600" algn="l" defTabSz="457200" rtl="0" eaLnBrk="1" latinLnBrk="0" hangingPunct="1">
      <a:defRPr kern="1200">
        <a:solidFill>
          <a:srgbClr val="000000"/>
        </a:solidFill>
        <a:latin typeface="Arial" pitchFamily="-107" charset="0"/>
        <a:ea typeface="ヒラギノ角ゴ ProN W3" pitchFamily="-107" charset="-128"/>
        <a:cs typeface="ヒラギノ角ゴ ProN W3" pitchFamily="-107" charset="-128"/>
        <a:sym typeface="Arial" pitchFamily="-107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7539"/>
    <a:srgbClr val="685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84" y="-108"/>
      </p:cViewPr>
      <p:guideLst>
        <p:guide orient="horz" pos="4536"/>
        <p:guide pos="68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20838" y="4473575"/>
            <a:ext cx="18361025" cy="30876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40088" y="8161338"/>
            <a:ext cx="15122525" cy="36798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5932150" y="215900"/>
            <a:ext cx="5310188" cy="54006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215900"/>
            <a:ext cx="15779750" cy="54006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20838" y="4473575"/>
            <a:ext cx="18361025" cy="30876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40088" y="8161338"/>
            <a:ext cx="15122525" cy="36798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49FAB-1967-2C4D-B994-04D68D50B1E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25585-7B2A-7C46-9ED6-965CBADF7D3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06563" y="9255125"/>
            <a:ext cx="18362612" cy="28590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06563" y="6103938"/>
            <a:ext cx="18362612" cy="3151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7A646-15EC-724E-8F71-5977F16FF22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79500" y="3360738"/>
            <a:ext cx="9645650" cy="11041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877550" y="3360738"/>
            <a:ext cx="9645650" cy="11041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E41779-95B9-D841-B0BC-FD682F9A5DE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9500" y="576263"/>
            <a:ext cx="19443700" cy="24003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79500" y="3224213"/>
            <a:ext cx="9545638" cy="1343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79500" y="4567238"/>
            <a:ext cx="9545638" cy="8297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0974388" y="3224213"/>
            <a:ext cx="9548812" cy="1343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0974388" y="4567238"/>
            <a:ext cx="9548812" cy="8297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224D4-EF73-E740-800F-F8B5F907C44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00BF9-110C-7148-8B5C-53F2BE1A33C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E5952-E099-2E46-A44A-C0EBAF38582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9500" y="573088"/>
            <a:ext cx="7107238" cy="24399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445500" y="573088"/>
            <a:ext cx="12077700" cy="12292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9500" y="3013075"/>
            <a:ext cx="7107238" cy="9852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501C5-D3F2-5541-93E3-079ABA447E9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33863" y="10080625"/>
            <a:ext cx="12961937" cy="1190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33863" y="1287463"/>
            <a:ext cx="12961937" cy="86407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>
              <a:sym typeface="Arial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233863" y="11271250"/>
            <a:ext cx="12961937" cy="1690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EA2BD4-7131-AA4F-B2D1-FBFAAEDF209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C58947-453B-A940-BA0F-DDC28D515B1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5662275" y="192088"/>
            <a:ext cx="4860925" cy="142097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79500" y="192088"/>
            <a:ext cx="14430375" cy="142097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11B6ED-1C22-8049-BFC1-99C8447E9CB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06563" y="9255125"/>
            <a:ext cx="18362612" cy="28590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06563" y="6103938"/>
            <a:ext cx="18362612" cy="3151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88925" y="1512888"/>
            <a:ext cx="10364788" cy="4103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806113" y="1512888"/>
            <a:ext cx="10364787" cy="4103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9500" y="576263"/>
            <a:ext cx="19443700" cy="24003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79500" y="3224213"/>
            <a:ext cx="9545638" cy="1343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79500" y="4567238"/>
            <a:ext cx="9545638" cy="8297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0974388" y="3224213"/>
            <a:ext cx="9548812" cy="1343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0974388" y="4567238"/>
            <a:ext cx="9548812" cy="8297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9500" y="573088"/>
            <a:ext cx="7107238" cy="24399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445500" y="573088"/>
            <a:ext cx="12077700" cy="12292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9500" y="3013075"/>
            <a:ext cx="7107238" cy="9852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33863" y="10080625"/>
            <a:ext cx="12961937" cy="1190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33863" y="1287463"/>
            <a:ext cx="12961937" cy="86407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>
              <a:sym typeface="Arial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233863" y="11271250"/>
            <a:ext cx="12961937" cy="1690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215900"/>
            <a:ext cx="21242338" cy="1296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07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925" y="1512888"/>
            <a:ext cx="20881975" cy="4103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07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07" charset="0"/>
              </a:rPr>
              <a:t>Second level</a:t>
            </a:r>
          </a:p>
          <a:p>
            <a:pPr lvl="2"/>
            <a:r>
              <a:rPr lang="en-US">
                <a:sym typeface="Arial" pitchFamily="-107" charset="0"/>
              </a:rPr>
              <a:t>Third level</a:t>
            </a:r>
          </a:p>
          <a:p>
            <a:pPr lvl="3"/>
            <a:r>
              <a:rPr lang="en-US">
                <a:sym typeface="Arial" pitchFamily="-107" charset="0"/>
              </a:rPr>
              <a:t>Fourth level</a:t>
            </a:r>
          </a:p>
          <a:p>
            <a:pPr lvl="4"/>
            <a:r>
              <a:rPr lang="en-US">
                <a:sym typeface="Arial" pitchFamily="-107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39688" indent="-39688" algn="r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FFFFFF"/>
          </a:solidFill>
          <a:latin typeface="+mj-lt"/>
          <a:ea typeface="+mj-ea"/>
          <a:cs typeface="+mj-cs"/>
          <a:sym typeface="Arial" pitchFamily="-107" charset="0"/>
        </a:defRPr>
      </a:lvl1pPr>
      <a:lvl2pPr marL="39688" indent="-39688" algn="r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itchFamily="-107" charset="0"/>
        </a:defRPr>
      </a:lvl2pPr>
      <a:lvl3pPr marL="39688" indent="-39688" algn="r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itchFamily="-107" charset="0"/>
        </a:defRPr>
      </a:lvl3pPr>
      <a:lvl4pPr marL="39688" indent="-39688" algn="r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itchFamily="-107" charset="0"/>
        </a:defRPr>
      </a:lvl4pPr>
      <a:lvl5pPr marL="39688" indent="-39688" algn="r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itchFamily="-107" charset="0"/>
        </a:defRPr>
      </a:lvl5pPr>
      <a:lvl6pPr marL="496888" algn="r" rtl="0" fontAlgn="base">
        <a:spcBef>
          <a:spcPct val="0"/>
        </a:spcBef>
        <a:spcAft>
          <a:spcPct val="0"/>
        </a:spcAft>
        <a:defRPr sz="41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54088" algn="r" rtl="0" fontAlgn="base">
        <a:spcBef>
          <a:spcPct val="0"/>
        </a:spcBef>
        <a:spcAft>
          <a:spcPct val="0"/>
        </a:spcAft>
        <a:defRPr sz="41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411288" algn="r" rtl="0" fontAlgn="base">
        <a:spcBef>
          <a:spcPct val="0"/>
        </a:spcBef>
        <a:spcAft>
          <a:spcPct val="0"/>
        </a:spcAft>
        <a:defRPr sz="41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68488" algn="r" rtl="0" fontAlgn="base">
        <a:spcBef>
          <a:spcPct val="0"/>
        </a:spcBef>
        <a:spcAft>
          <a:spcPct val="0"/>
        </a:spcAft>
        <a:defRPr sz="41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9688" indent="-39688" algn="r" rtl="0" eaLnBrk="0" fontAlgn="base" hangingPunct="0">
        <a:spcBef>
          <a:spcPts val="700"/>
        </a:spcBef>
        <a:spcAft>
          <a:spcPct val="0"/>
        </a:spcAft>
        <a:defRPr sz="3200" b="1">
          <a:solidFill>
            <a:srgbClr val="FDFEC6"/>
          </a:solidFill>
          <a:latin typeface="+mn-lt"/>
          <a:ea typeface="+mn-ea"/>
          <a:cs typeface="+mn-cs"/>
          <a:sym typeface="Arial" pitchFamily="-107" charset="0"/>
        </a:defRPr>
      </a:lvl1pPr>
      <a:lvl2pPr marL="1017588" indent="-560388" algn="ctr" rtl="0" eaLnBrk="0" fontAlgn="base" hangingPunct="0">
        <a:spcBef>
          <a:spcPts val="1400"/>
        </a:spcBef>
        <a:spcAft>
          <a:spcPct val="0"/>
        </a:spcAft>
        <a:defRPr sz="6300" b="1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Arial" pitchFamily="-107" charset="0"/>
        </a:defRPr>
      </a:lvl2pPr>
      <a:lvl3pPr marL="2046288" indent="-1131888" algn="ctr" rtl="0" eaLnBrk="0" fontAlgn="base" hangingPunct="0">
        <a:spcBef>
          <a:spcPts val="1200"/>
        </a:spcBef>
        <a:spcAft>
          <a:spcPct val="0"/>
        </a:spcAft>
        <a:defRPr sz="5400" b="1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Arial" pitchFamily="-107" charset="0"/>
        </a:defRPr>
      </a:lvl3pPr>
      <a:lvl4pPr marL="3074988" indent="-1703388" algn="ctr" rtl="0" eaLnBrk="0" fontAlgn="base" hangingPunct="0">
        <a:spcBef>
          <a:spcPts val="1000"/>
        </a:spcBef>
        <a:spcAft>
          <a:spcPct val="0"/>
        </a:spcAft>
        <a:defRPr sz="4500" b="1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Arial" pitchFamily="-107" charset="0"/>
        </a:defRPr>
      </a:lvl4pPr>
      <a:lvl5pPr marL="4103688" indent="-2274888" algn="ctr" rtl="0" eaLnBrk="0" fontAlgn="base" hangingPunct="0">
        <a:spcBef>
          <a:spcPts val="1000"/>
        </a:spcBef>
        <a:spcAft>
          <a:spcPct val="0"/>
        </a:spcAft>
        <a:defRPr sz="4500" b="1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Arial" pitchFamily="-107" charset="0"/>
        </a:defRPr>
      </a:lvl5pPr>
      <a:lvl6pPr marL="4560888" algn="ctr" rtl="0" fontAlgn="base">
        <a:spcBef>
          <a:spcPts val="1000"/>
        </a:spcBef>
        <a:spcAft>
          <a:spcPct val="0"/>
        </a:spcAft>
        <a:defRPr sz="4500" b="1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Arial" charset="0"/>
        </a:defRPr>
      </a:lvl6pPr>
      <a:lvl7pPr marL="5018088" algn="ctr" rtl="0" fontAlgn="base">
        <a:spcBef>
          <a:spcPts val="1000"/>
        </a:spcBef>
        <a:spcAft>
          <a:spcPct val="0"/>
        </a:spcAft>
        <a:defRPr sz="4500" b="1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Arial" charset="0"/>
        </a:defRPr>
      </a:lvl7pPr>
      <a:lvl8pPr marL="5475288" algn="ctr" rtl="0" fontAlgn="base">
        <a:spcBef>
          <a:spcPts val="1000"/>
        </a:spcBef>
        <a:spcAft>
          <a:spcPct val="0"/>
        </a:spcAft>
        <a:defRPr sz="4500" b="1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Arial" charset="0"/>
        </a:defRPr>
      </a:lvl8pPr>
      <a:lvl9pPr marL="5932488" algn="ctr" rtl="0" fontAlgn="base">
        <a:spcBef>
          <a:spcPts val="1000"/>
        </a:spcBef>
        <a:spcAft>
          <a:spcPct val="0"/>
        </a:spcAft>
        <a:defRPr sz="4500" b="1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Arial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192088"/>
            <a:ext cx="19443700" cy="316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01600" tIns="101600" rIns="205740" bIns="1016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07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3360738"/>
            <a:ext cx="19443700" cy="11041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01600" tIns="101600" rIns="205740" bIns="1016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07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-107" charset="0"/>
              </a:rPr>
              <a:t>Second level</a:t>
            </a:r>
          </a:p>
          <a:p>
            <a:pPr lvl="2"/>
            <a:r>
              <a:rPr lang="en-US">
                <a:sym typeface="Arial" pitchFamily="-107" charset="0"/>
              </a:rPr>
              <a:t>Third level</a:t>
            </a:r>
          </a:p>
          <a:p>
            <a:pPr lvl="3"/>
            <a:r>
              <a:rPr lang="en-US">
                <a:sym typeface="Arial" pitchFamily="-107" charset="0"/>
              </a:rPr>
              <a:t>Fourth level</a:t>
            </a:r>
          </a:p>
          <a:p>
            <a:pPr lvl="4"/>
            <a:r>
              <a:rPr lang="en-US">
                <a:sym typeface="Arial" pitchFamily="-107" charset="0"/>
              </a:rPr>
              <a:t>Fifth level</a:t>
            </a:r>
          </a:p>
        </p:txBody>
      </p:sp>
      <p:sp>
        <p:nvSpPr>
          <p:cNvPr id="2052" name="Rectangle 3"/>
          <p:cNvSpPr>
            <a:spLocks/>
          </p:cNvSpPr>
          <p:nvPr/>
        </p:nvSpPr>
        <p:spPr bwMode="auto">
          <a:xfrm>
            <a:off x="7378700" y="13114338"/>
            <a:ext cx="68580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1600" tIns="101600" rIns="205740" bIns="101600">
            <a:prstTxWarp prst="textNoShape">
              <a:avLst/>
            </a:prstTxWarp>
          </a:bodyPr>
          <a:lstStyle/>
          <a:p>
            <a:pPr marL="1588" algn="ctr"/>
            <a:r>
              <a:rPr lang="en-US" sz="3200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IV Jornadas de Innovación e Investigación Educativa - 2010, Universidad de Zaragoza</a:t>
            </a:r>
          </a:p>
        </p:txBody>
      </p:sp>
      <p:sp>
        <p:nvSpPr>
          <p:cNvPr id="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7667288" y="13114338"/>
            <a:ext cx="668337" cy="660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3200">
                <a:solidFill>
                  <a:schemeClr val="tx1"/>
                </a:solidFill>
                <a:ea typeface="Arial" pitchFamily="-107" charset="0"/>
                <a:cs typeface="Arial" pitchFamily="-107" charset="0"/>
              </a:defRPr>
            </a:lvl1pPr>
          </a:lstStyle>
          <a:p>
            <a:fld id="{D4213F84-4D7E-A345-89DE-803960669F78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marL="1588" indent="-1588"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+mj-lt"/>
          <a:ea typeface="+mj-ea"/>
          <a:cs typeface="+mj-cs"/>
          <a:sym typeface="Arial" pitchFamily="-107" charset="0"/>
        </a:defRPr>
      </a:lvl1pPr>
      <a:lvl2pPr marL="1588" indent="-1588"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itchFamily="-107" charset="0"/>
        </a:defRPr>
      </a:lvl2pPr>
      <a:lvl3pPr marL="1588" indent="-1588"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itchFamily="-107" charset="0"/>
        </a:defRPr>
      </a:lvl3pPr>
      <a:lvl4pPr marL="1588" indent="-1588"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itchFamily="-107" charset="0"/>
        </a:defRPr>
      </a:lvl4pPr>
      <a:lvl5pPr marL="1588" indent="-1588"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itchFamily="-107" charset="0"/>
        </a:defRPr>
      </a:lvl5pPr>
      <a:lvl6pPr marL="458788" algn="ctr" rtl="0" fontAlgn="base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15988" algn="ctr" rtl="0" fontAlgn="base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73188" algn="ctr" rtl="0" fontAlgn="base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30388" algn="ctr" rtl="0" fontAlgn="base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773113" indent="-771525" algn="l" rtl="0" eaLnBrk="0" fontAlgn="base" hangingPunct="0">
        <a:spcBef>
          <a:spcPts val="1600"/>
        </a:spcBef>
        <a:spcAft>
          <a:spcPct val="0"/>
        </a:spcAft>
        <a:buSzPct val="100000"/>
        <a:buFont typeface="Arial" pitchFamily="-107" charset="0"/>
        <a:buChar char="•"/>
        <a:defRPr sz="72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1pPr>
      <a:lvl2pPr marL="1673225" indent="-642938" algn="l" rtl="0" eaLnBrk="0" fontAlgn="base" hangingPunct="0">
        <a:spcBef>
          <a:spcPts val="1400"/>
        </a:spcBef>
        <a:spcAft>
          <a:spcPct val="0"/>
        </a:spcAft>
        <a:buSzPct val="100000"/>
        <a:buFont typeface="Arial" pitchFamily="-107" charset="0"/>
        <a:buChar char="–"/>
        <a:defRPr sz="63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2pPr>
      <a:lvl3pPr marL="2573338" indent="-514350" algn="l" rtl="0" eaLnBrk="0" fontAlgn="base" hangingPunct="0">
        <a:spcBef>
          <a:spcPts val="1200"/>
        </a:spcBef>
        <a:spcAft>
          <a:spcPct val="0"/>
        </a:spcAft>
        <a:buSzPct val="100000"/>
        <a:buFont typeface="Arial" pitchFamily="-107" charset="0"/>
        <a:buChar char="•"/>
        <a:defRPr sz="54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3pPr>
      <a:lvl4pPr marL="3602038" indent="-514350" algn="l" rtl="0" eaLnBrk="0" fontAlgn="base" hangingPunct="0">
        <a:spcBef>
          <a:spcPts val="1000"/>
        </a:spcBef>
        <a:spcAft>
          <a:spcPct val="0"/>
        </a:spcAft>
        <a:buSzPct val="100000"/>
        <a:buFont typeface="Arial" pitchFamily="-107" charset="0"/>
        <a:buChar char="–"/>
        <a:defRPr sz="45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4pPr>
      <a:lvl5pPr marL="4630738" indent="-514350" algn="l" rtl="0" eaLnBrk="0" fontAlgn="base" hangingPunct="0">
        <a:spcBef>
          <a:spcPts val="1000"/>
        </a:spcBef>
        <a:spcAft>
          <a:spcPct val="0"/>
        </a:spcAft>
        <a:buSzPct val="100000"/>
        <a:buFont typeface="Arial" pitchFamily="-107" charset="0"/>
        <a:buChar char="»"/>
        <a:defRPr sz="4500"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5pPr>
      <a:lvl6pPr marL="5087938" indent="-514350" algn="l" rtl="0" fontAlgn="base">
        <a:spcBef>
          <a:spcPts val="1000"/>
        </a:spcBef>
        <a:spcAft>
          <a:spcPct val="0"/>
        </a:spcAft>
        <a:buSzPct val="100000"/>
        <a:buFont typeface="Arial" charset="0"/>
        <a:buChar char="»"/>
        <a:defRPr sz="45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5545138" indent="-514350" algn="l" rtl="0" fontAlgn="base">
        <a:spcBef>
          <a:spcPts val="1000"/>
        </a:spcBef>
        <a:spcAft>
          <a:spcPct val="0"/>
        </a:spcAft>
        <a:buSzPct val="100000"/>
        <a:buFont typeface="Arial" charset="0"/>
        <a:buChar char="»"/>
        <a:defRPr sz="45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6002338" indent="-514350" algn="l" rtl="0" fontAlgn="base">
        <a:spcBef>
          <a:spcPts val="1000"/>
        </a:spcBef>
        <a:spcAft>
          <a:spcPct val="0"/>
        </a:spcAft>
        <a:buSzPct val="100000"/>
        <a:buFont typeface="Arial" charset="0"/>
        <a:buChar char="»"/>
        <a:defRPr sz="45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6459538" indent="-514350" algn="l" rtl="0" fontAlgn="base">
        <a:spcBef>
          <a:spcPts val="1000"/>
        </a:spcBef>
        <a:spcAft>
          <a:spcPct val="0"/>
        </a:spcAft>
        <a:buSzPct val="100000"/>
        <a:buFont typeface="Arial" charset="0"/>
        <a:buChar char="»"/>
        <a:defRPr sz="45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0" y="13144500"/>
            <a:ext cx="21602700" cy="1257300"/>
          </a:xfrm>
          <a:prstGeom prst="rect">
            <a:avLst/>
          </a:prstGeom>
          <a:gradFill flip="none" rotWithShape="1">
            <a:gsLst>
              <a:gs pos="0">
                <a:srgbClr val="685642"/>
              </a:gs>
              <a:gs pos="99000">
                <a:schemeClr val="bg1"/>
              </a:gs>
              <a:gs pos="15000">
                <a:srgbClr val="9E7539"/>
              </a:gs>
              <a:gs pos="100000">
                <a:schemeClr val="bg1"/>
              </a:gs>
            </a:gsLst>
            <a:lin ang="16200000" scaled="0"/>
            <a:tileRect/>
          </a:gradFill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s-ES">
              <a:solidFill>
                <a:srgbClr val="685642"/>
              </a:solidFill>
            </a:endParaRPr>
          </a:p>
        </p:txBody>
      </p:sp>
      <p:sp>
        <p:nvSpPr>
          <p:cNvPr id="3075" name="Rectangle 2"/>
          <p:cNvSpPr>
            <a:spLocks/>
          </p:cNvSpPr>
          <p:nvPr/>
        </p:nvSpPr>
        <p:spPr bwMode="auto">
          <a:xfrm>
            <a:off x="4813300" y="13855700"/>
            <a:ext cx="16789400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1600" tIns="101600" rIns="205740" bIns="101600">
            <a:prstTxWarp prst="textNoShape">
              <a:avLst/>
            </a:prstTxWarp>
          </a:bodyPr>
          <a:lstStyle/>
          <a:p>
            <a:pPr marL="1588" algn="r"/>
            <a:r>
              <a:rPr lang="es-ES" sz="2400" b="1" dirty="0" smtClean="0">
                <a:solidFill>
                  <a:srgbClr val="FFFFFF"/>
                </a:solidFill>
                <a:ea typeface="Arial" pitchFamily="-107" charset="0"/>
                <a:cs typeface="Arial" pitchFamily="-107" charset="0"/>
              </a:rPr>
              <a:t>VI Jornadas de Innovación e Investigación Educativa - 2012, Universidad de Zaragoza</a:t>
            </a:r>
            <a:endParaRPr lang="es-ES" sz="2400" b="1" dirty="0">
              <a:solidFill>
                <a:srgbClr val="FFFFFF"/>
              </a:solidFill>
              <a:ea typeface="Arial" pitchFamily="-107" charset="0"/>
              <a:cs typeface="Arial" pitchFamily="-107" charset="0"/>
            </a:endParaRPr>
          </a:p>
        </p:txBody>
      </p:sp>
      <p:sp>
        <p:nvSpPr>
          <p:cNvPr id="3076" name="Rectangle 3"/>
          <p:cNvSpPr>
            <a:spLocks/>
          </p:cNvSpPr>
          <p:nvPr/>
        </p:nvSpPr>
        <p:spPr bwMode="auto">
          <a:xfrm>
            <a:off x="0" y="0"/>
            <a:ext cx="21615400" cy="2232025"/>
          </a:xfrm>
          <a:prstGeom prst="rect">
            <a:avLst/>
          </a:prstGeom>
          <a:solidFill>
            <a:srgbClr val="685642"/>
          </a:solidFill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850" y="13024191"/>
            <a:ext cx="4343400" cy="1597366"/>
          </a:xfrm>
          <a:prstGeom prst="rect">
            <a:avLst/>
          </a:prstGeom>
          <a:noFill/>
          <a:ln>
            <a:noFill/>
          </a:ln>
          <a:effectLst>
            <a:outerShdw blurRad="127000" dist="76199" dir="1259987" algn="ctr" rotWithShape="0">
              <a:schemeClr val="bg2">
                <a:alpha val="75000"/>
              </a:schemeClr>
            </a:outerShdw>
          </a:effectLst>
          <a:extLst/>
        </p:spPr>
      </p:pic>
      <p:sp>
        <p:nvSpPr>
          <p:cNvPr id="3078" name="Rectangle 5"/>
          <p:cNvSpPr>
            <a:spLocks/>
          </p:cNvSpPr>
          <p:nvPr/>
        </p:nvSpPr>
        <p:spPr bwMode="auto">
          <a:xfrm>
            <a:off x="9073158" y="2247900"/>
            <a:ext cx="12529542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r">
              <a:spcBef>
                <a:spcPts val="638"/>
              </a:spcBef>
            </a:pPr>
            <a:r>
              <a:rPr lang="es-ES" sz="2800" dirty="0" smtClean="0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Departamento de Ingeniería Electrónica y Comunicaciones. ccar@unizar.es</a:t>
            </a:r>
            <a:endParaRPr lang="es-ES" sz="2800" dirty="0">
              <a:solidFill>
                <a:schemeClr val="tx1"/>
              </a:solidFill>
              <a:ea typeface="Arial" pitchFamily="-107" charset="0"/>
              <a:cs typeface="Arial" pitchFamily="-107" charset="0"/>
            </a:endParaRPr>
          </a:p>
        </p:txBody>
      </p:sp>
      <p:sp>
        <p:nvSpPr>
          <p:cNvPr id="3079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1602700" cy="1296988"/>
          </a:xfrm>
        </p:spPr>
        <p:txBody>
          <a:bodyPr rIns="132080"/>
          <a:lstStyle/>
          <a:p>
            <a:pPr indent="0" eaLnBrk="1" hangingPunct="1"/>
            <a:r>
              <a:rPr lang="es-ES" dirty="0" smtClean="0"/>
              <a:t>Creación de un repositorio sobre tecnología de inducción basado en objetos educativos reutilizables</a:t>
            </a:r>
            <a:endParaRPr lang="es-ES" dirty="0"/>
          </a:p>
        </p:txBody>
      </p:sp>
      <p:sp>
        <p:nvSpPr>
          <p:cNvPr id="308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-143866" y="1562100"/>
            <a:ext cx="21746566" cy="679450"/>
          </a:xfrm>
        </p:spPr>
        <p:txBody>
          <a:bodyPr rIns="132080"/>
          <a:lstStyle/>
          <a:p>
            <a:pPr indent="0" eaLnBrk="1" hangingPunct="1">
              <a:lnSpc>
                <a:spcPct val="90000"/>
              </a:lnSpc>
            </a:pPr>
            <a:r>
              <a:rPr lang="en-US" sz="2800" dirty="0" smtClean="0"/>
              <a:t>Claudio Carretero, Óscar Lucía, Jesús Acero, José M. </a:t>
            </a:r>
            <a:r>
              <a:rPr lang="en-US" sz="2800" dirty="0" err="1" smtClean="0"/>
              <a:t>Burdío</a:t>
            </a:r>
            <a:r>
              <a:rPr lang="en-US" sz="2800" dirty="0" smtClean="0"/>
              <a:t>, Isidro Urriza, Arturo </a:t>
            </a:r>
            <a:r>
              <a:rPr lang="en-US" sz="2800" dirty="0" err="1" smtClean="0"/>
              <a:t>Mediano</a:t>
            </a:r>
            <a:r>
              <a:rPr lang="en-US" sz="2800" dirty="0" smtClean="0"/>
              <a:t>, Denis Navarro, Luis A. Barragán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081" name="Rectangle 8"/>
          <p:cNvSpPr>
            <a:spLocks/>
          </p:cNvSpPr>
          <p:nvPr/>
        </p:nvSpPr>
        <p:spPr bwMode="auto">
          <a:xfrm>
            <a:off x="72158" y="2893640"/>
            <a:ext cx="21314368" cy="26510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spcBef>
                <a:spcPts val="1400"/>
              </a:spcBef>
            </a:pPr>
            <a:r>
              <a:rPr lang="es-ES" sz="2400" b="1" dirty="0" smtClean="0">
                <a:solidFill>
                  <a:srgbClr val="CC3300"/>
                </a:solidFill>
                <a:ea typeface="Arial" pitchFamily="-107" charset="0"/>
                <a:cs typeface="Arial" pitchFamily="-107" charset="0"/>
              </a:rPr>
              <a:t>Contexto: </a:t>
            </a:r>
            <a:r>
              <a:rPr lang="es-ES" sz="2400" dirty="0" smtClean="0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La actividad referida a tecnologías de calentamiento por inducción por parte del profesorado de la Universidad de Zaragoza relacionado con las materias de Electrónica de Potencia y Microelectrónica es muy intensa. La gran cantidad de materiales generados resulta adecuada para su utilización en diversas asignaturas y por parte del alumnado en la realización de los trabajos requeridos para finalizar su titulación.</a:t>
            </a:r>
          </a:p>
          <a:p>
            <a:pPr marL="39688">
              <a:spcBef>
                <a:spcPts val="1400"/>
              </a:spcBef>
            </a:pPr>
            <a:r>
              <a:rPr lang="es-ES" sz="2400" b="1" dirty="0" smtClean="0">
                <a:solidFill>
                  <a:srgbClr val="CC3300"/>
                </a:solidFill>
                <a:ea typeface="Arial" pitchFamily="-107" charset="0"/>
                <a:cs typeface="Arial" pitchFamily="-107" charset="0"/>
              </a:rPr>
              <a:t>Objetivo: </a:t>
            </a:r>
            <a:r>
              <a:rPr lang="es-ES" sz="2400" b="1" dirty="0" smtClean="0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Desarrollo de un repositorio con los resultados de los trabajos realizados sobre tecnología de calentamiento por inducción mediante objetos educativos reutilizables.</a:t>
            </a:r>
          </a:p>
          <a:p>
            <a:pPr marL="39688">
              <a:spcBef>
                <a:spcPts val="1400"/>
              </a:spcBef>
            </a:pPr>
            <a:r>
              <a:rPr lang="es-ES" sz="2400" b="1" dirty="0" smtClean="0">
                <a:solidFill>
                  <a:srgbClr val="CC3300"/>
                </a:solidFill>
                <a:ea typeface="Arial" pitchFamily="-107" charset="0"/>
                <a:cs typeface="Arial" pitchFamily="-107" charset="0"/>
              </a:rPr>
              <a:t>Desarrollo:</a:t>
            </a:r>
          </a:p>
          <a:p>
            <a:pPr marL="39688">
              <a:spcBef>
                <a:spcPts val="1400"/>
              </a:spcBef>
            </a:pPr>
            <a:endParaRPr lang="es-ES_tradnl" sz="2400" dirty="0" smtClean="0">
              <a:solidFill>
                <a:srgbClr val="000099"/>
              </a:solidFill>
              <a:ea typeface="Arial" pitchFamily="-107" charset="0"/>
              <a:cs typeface="Arial" pitchFamily="-107" charset="0"/>
            </a:endParaRPr>
          </a:p>
          <a:p>
            <a:pPr marL="39688">
              <a:spcBef>
                <a:spcPts val="1400"/>
              </a:spcBef>
            </a:pPr>
            <a:endParaRPr lang="es-ES_tradnl" sz="2400" dirty="0">
              <a:solidFill>
                <a:srgbClr val="000099"/>
              </a:solidFill>
              <a:ea typeface="Arial" pitchFamily="-107" charset="0"/>
              <a:cs typeface="Arial" pitchFamily="-107" charset="0"/>
            </a:endParaRPr>
          </a:p>
          <a:p>
            <a:pPr marL="39688">
              <a:spcBef>
                <a:spcPts val="1400"/>
              </a:spcBef>
            </a:pPr>
            <a:endParaRPr lang="es-ES_tradnl" sz="2400" dirty="0" smtClean="0">
              <a:solidFill>
                <a:srgbClr val="000099"/>
              </a:solidFill>
              <a:ea typeface="Arial" pitchFamily="-107" charset="0"/>
              <a:cs typeface="Arial" pitchFamily="-107" charset="0"/>
            </a:endParaRPr>
          </a:p>
          <a:p>
            <a:pPr marL="39688">
              <a:spcBef>
                <a:spcPts val="1400"/>
              </a:spcBef>
            </a:pPr>
            <a:endParaRPr lang="es-ES_tradnl" sz="2400" dirty="0">
              <a:solidFill>
                <a:srgbClr val="000099"/>
              </a:solidFill>
              <a:ea typeface="Arial" pitchFamily="-107" charset="0"/>
              <a:cs typeface="Arial" pitchFamily="-107" charset="0"/>
            </a:endParaRPr>
          </a:p>
        </p:txBody>
      </p:sp>
      <p:sp>
        <p:nvSpPr>
          <p:cNvPr id="3" name="2 Rectángulo redondeado"/>
          <p:cNvSpPr/>
          <p:nvPr/>
        </p:nvSpPr>
        <p:spPr bwMode="auto">
          <a:xfrm>
            <a:off x="10873358" y="5914048"/>
            <a:ext cx="8712968" cy="5544616"/>
          </a:xfrm>
          <a:prstGeom prst="roundRect">
            <a:avLst>
              <a:gd name="adj" fmla="val 2875"/>
            </a:avLst>
          </a:prstGeom>
          <a:noFill/>
          <a:ln w="38100">
            <a:solidFill>
              <a:srgbClr val="00206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" name="15 Rectángulo redondeado"/>
          <p:cNvSpPr/>
          <p:nvPr/>
        </p:nvSpPr>
        <p:spPr bwMode="auto">
          <a:xfrm>
            <a:off x="1008262" y="5904756"/>
            <a:ext cx="8352928" cy="5544616"/>
          </a:xfrm>
          <a:prstGeom prst="roundRect">
            <a:avLst>
              <a:gd name="adj" fmla="val 2875"/>
            </a:avLst>
          </a:prstGeom>
          <a:noFill/>
          <a:ln w="38100">
            <a:solidFill>
              <a:srgbClr val="00206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3609662" y="5544716"/>
            <a:ext cx="330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ACTIVIDADES REALIZADAS</a:t>
            </a:r>
            <a:endParaRPr lang="en-US" dirty="0"/>
          </a:p>
        </p:txBody>
      </p:sp>
      <p:sp>
        <p:nvSpPr>
          <p:cNvPr id="19" name="18 Rectángulo"/>
          <p:cNvSpPr/>
          <p:nvPr/>
        </p:nvSpPr>
        <p:spPr>
          <a:xfrm>
            <a:off x="1339886" y="5554008"/>
            <a:ext cx="7661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cs typeface="Arial" pitchFamily="-107" charset="0"/>
              </a:rPr>
              <a:t>LÍNEAS DE CONOCIMIENTO EN CALENTAMIENTO POR INDUCCIÓN</a:t>
            </a:r>
            <a:endParaRPr lang="en-US" dirty="0"/>
          </a:p>
        </p:txBody>
      </p:sp>
      <p:sp>
        <p:nvSpPr>
          <p:cNvPr id="5" name="4 Rectángulo"/>
          <p:cNvSpPr/>
          <p:nvPr/>
        </p:nvSpPr>
        <p:spPr>
          <a:xfrm>
            <a:off x="127022" y="11809412"/>
            <a:ext cx="20899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8" algn="just">
              <a:spcBef>
                <a:spcPts val="1400"/>
              </a:spcBef>
            </a:pPr>
            <a:r>
              <a:rPr lang="es-ES_tradnl" sz="2400" b="1" dirty="0">
                <a:solidFill>
                  <a:srgbClr val="CC3300"/>
                </a:solidFill>
                <a:ea typeface="Arial" pitchFamily="-107" charset="0"/>
                <a:cs typeface="Arial" pitchFamily="-107" charset="0"/>
              </a:rPr>
              <a:t>Conclusiones. </a:t>
            </a:r>
            <a:r>
              <a:rPr lang="es-ES_tradnl" sz="2400" dirty="0" smtClean="0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Se </a:t>
            </a:r>
            <a:r>
              <a:rPr lang="es-ES_tradnl" sz="2400" dirty="0" smtClean="0"/>
              <a:t>ha obtenido un repositorio digital donde se encuentra toda la información relativa a los resultados de los trabajos realizados acerca de calentamiento por inducción bajo la supervisión de alguno de los profesores que integran el Grupo de Electrónica de Potencia y Microelectrónica, que resulta de utilidad tanto para alumnado como para el profesorado cuando realizan tareas relativas a las tecnologías de calentamiento por inducción.</a:t>
            </a:r>
            <a:endParaRPr lang="en-US" sz="2400" dirty="0">
              <a:solidFill>
                <a:schemeClr val="tx1"/>
              </a:solidFill>
              <a:ea typeface="Arial" pitchFamily="-107" charset="0"/>
              <a:cs typeface="Arial" pitchFamily="-107" charset="0"/>
            </a:endParaRPr>
          </a:p>
        </p:txBody>
      </p:sp>
      <p:pic>
        <p:nvPicPr>
          <p:cNvPr id="6" name="Imagen 1"/>
          <p:cNvPicPr>
            <a:picLocks noChangeAspect="1" noChangeArrowheads="1"/>
          </p:cNvPicPr>
          <p:nvPr/>
        </p:nvPicPr>
        <p:blipFill>
          <a:blip r:embed="rId3" cstate="print"/>
          <a:srcRect t="-5061"/>
          <a:stretch>
            <a:fillRect/>
          </a:stretch>
        </p:blipFill>
        <p:spPr bwMode="auto">
          <a:xfrm>
            <a:off x="1008262" y="6624836"/>
            <a:ext cx="7870126" cy="358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33398" y="6179098"/>
            <a:ext cx="8047752" cy="491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648057"/>
      </a:accent1>
      <a:accent2>
        <a:srgbClr val="333399"/>
      </a:accent2>
      <a:accent3>
        <a:srgbClr val="FFFFFF"/>
      </a:accent3>
      <a:accent4>
        <a:srgbClr val="000000"/>
      </a:accent4>
      <a:accent5>
        <a:srgbClr val="B8C0B4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Pages>0</Pages>
  <Words>231</Words>
  <Characters>0</Characters>
  <Application>Microsoft Office PowerPoint</Application>
  <PresentationFormat>Personalizado</PresentationFormat>
  <Lines>0</Lines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</vt:i4>
      </vt:variant>
    </vt:vector>
  </HeadingPairs>
  <TitlesOfParts>
    <vt:vector size="3" baseType="lpstr">
      <vt:lpstr>Title &amp; Subtitle</vt:lpstr>
      <vt:lpstr>Diseño predeterminado</vt:lpstr>
      <vt:lpstr>Creación de un repositorio sobre tecnología de inducción basado en objetos educativos reutilizables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Eva I. Muñoz</dc:creator>
  <cp:lastModifiedBy>Oscar</cp:lastModifiedBy>
  <cp:revision>24</cp:revision>
  <dcterms:created xsi:type="dcterms:W3CDTF">2012-06-08T08:11:05Z</dcterms:created>
  <dcterms:modified xsi:type="dcterms:W3CDTF">2012-07-04T07:58:26Z</dcterms:modified>
</cp:coreProperties>
</file>