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sldIdLst>
    <p:sldId id="258" r:id="rId3"/>
  </p:sldIdLst>
  <p:sldSz cx="21602700" cy="144018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pitchFamily="-107" charset="0"/>
        <a:ea typeface="ヒラギノ角ゴ ProN W3" pitchFamily="-107" charset="-128"/>
        <a:cs typeface="ヒラギノ角ゴ ProN W3" pitchFamily="-107" charset="-128"/>
        <a:sym typeface="Arial" pitchFamily="-107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pitchFamily="-107" charset="0"/>
        <a:ea typeface="ヒラギノ角ゴ ProN W3" pitchFamily="-107" charset="-128"/>
        <a:cs typeface="ヒラギノ角ゴ ProN W3" pitchFamily="-107" charset="-128"/>
        <a:sym typeface="Arial" pitchFamily="-107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pitchFamily="-107" charset="0"/>
        <a:ea typeface="ヒラギノ角ゴ ProN W3" pitchFamily="-107" charset="-128"/>
        <a:cs typeface="ヒラギノ角ゴ ProN W3" pitchFamily="-107" charset="-128"/>
        <a:sym typeface="Arial" pitchFamily="-107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pitchFamily="-107" charset="0"/>
        <a:ea typeface="ヒラギノ角ゴ ProN W3" pitchFamily="-107" charset="-128"/>
        <a:cs typeface="ヒラギノ角ゴ ProN W3" pitchFamily="-107" charset="-128"/>
        <a:sym typeface="Arial" pitchFamily="-107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pitchFamily="-107" charset="0"/>
        <a:ea typeface="ヒラギノ角ゴ ProN W3" pitchFamily="-107" charset="-128"/>
        <a:cs typeface="ヒラギノ角ゴ ProN W3" pitchFamily="-107" charset="-128"/>
        <a:sym typeface="Arial" pitchFamily="-107" charset="0"/>
      </a:defRPr>
    </a:lvl5pPr>
    <a:lvl6pPr marL="2286000" algn="l" defTabSz="457200" rtl="0" eaLnBrk="1" latinLnBrk="0" hangingPunct="1">
      <a:defRPr kern="1200">
        <a:solidFill>
          <a:srgbClr val="000000"/>
        </a:solidFill>
        <a:latin typeface="Arial" pitchFamily="-107" charset="0"/>
        <a:ea typeface="ヒラギノ角ゴ ProN W3" pitchFamily="-107" charset="-128"/>
        <a:cs typeface="ヒラギノ角ゴ ProN W3" pitchFamily="-107" charset="-128"/>
        <a:sym typeface="Arial" pitchFamily="-107" charset="0"/>
      </a:defRPr>
    </a:lvl6pPr>
    <a:lvl7pPr marL="2743200" algn="l" defTabSz="457200" rtl="0" eaLnBrk="1" latinLnBrk="0" hangingPunct="1">
      <a:defRPr kern="1200">
        <a:solidFill>
          <a:srgbClr val="000000"/>
        </a:solidFill>
        <a:latin typeface="Arial" pitchFamily="-107" charset="0"/>
        <a:ea typeface="ヒラギノ角ゴ ProN W3" pitchFamily="-107" charset="-128"/>
        <a:cs typeface="ヒラギノ角ゴ ProN W3" pitchFamily="-107" charset="-128"/>
        <a:sym typeface="Arial" pitchFamily="-107" charset="0"/>
      </a:defRPr>
    </a:lvl7pPr>
    <a:lvl8pPr marL="3200400" algn="l" defTabSz="457200" rtl="0" eaLnBrk="1" latinLnBrk="0" hangingPunct="1">
      <a:defRPr kern="1200">
        <a:solidFill>
          <a:srgbClr val="000000"/>
        </a:solidFill>
        <a:latin typeface="Arial" pitchFamily="-107" charset="0"/>
        <a:ea typeface="ヒラギノ角ゴ ProN W3" pitchFamily="-107" charset="-128"/>
        <a:cs typeface="ヒラギノ角ゴ ProN W3" pitchFamily="-107" charset="-128"/>
        <a:sym typeface="Arial" pitchFamily="-107" charset="0"/>
      </a:defRPr>
    </a:lvl8pPr>
    <a:lvl9pPr marL="3657600" algn="l" defTabSz="457200" rtl="0" eaLnBrk="1" latinLnBrk="0" hangingPunct="1">
      <a:defRPr kern="1200">
        <a:solidFill>
          <a:srgbClr val="000000"/>
        </a:solidFill>
        <a:latin typeface="Arial" pitchFamily="-107" charset="0"/>
        <a:ea typeface="ヒラギノ角ゴ ProN W3" pitchFamily="-107" charset="-128"/>
        <a:cs typeface="ヒラギノ角ゴ ProN W3" pitchFamily="-107" charset="-128"/>
        <a:sym typeface="Arial" pitchFamily="-107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2300"/>
    <a:srgbClr val="FFFCBB"/>
    <a:srgbClr val="FFFFA2"/>
    <a:srgbClr val="BB1200"/>
    <a:srgbClr val="9E7539"/>
    <a:srgbClr val="6856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60" y="-136"/>
      </p:cViewPr>
      <p:guideLst>
        <p:guide orient="horz" pos="4536"/>
        <p:guide pos="68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620838" y="4473575"/>
            <a:ext cx="18361025" cy="308768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40088" y="8161338"/>
            <a:ext cx="15122525" cy="367982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5932150" y="215900"/>
            <a:ext cx="5310188" cy="540067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0" y="215900"/>
            <a:ext cx="15779750" cy="540067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620838" y="4473575"/>
            <a:ext cx="18361025" cy="308768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40088" y="8161338"/>
            <a:ext cx="15122525" cy="367982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E49FAB-1967-2C4D-B994-04D68D50B1E9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25585-7B2A-7C46-9ED6-965CBADF7D3F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06563" y="9255125"/>
            <a:ext cx="18362612" cy="285908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706563" y="6103938"/>
            <a:ext cx="18362612" cy="3151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47A646-15EC-724E-8F71-5977F16FF22C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079500" y="3360738"/>
            <a:ext cx="9645650" cy="110410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0877550" y="3360738"/>
            <a:ext cx="9645650" cy="110410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E41779-95B9-D841-B0BC-FD682F9A5DE7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9500" y="576263"/>
            <a:ext cx="19443700" cy="24003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79500" y="3224213"/>
            <a:ext cx="9545638" cy="13430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079500" y="4567238"/>
            <a:ext cx="9545638" cy="82978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0974388" y="3224213"/>
            <a:ext cx="9548812" cy="13430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0974388" y="4567238"/>
            <a:ext cx="9548812" cy="82978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9224D4-EF73-E740-800F-F8B5F907C442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800BF9-110C-7148-8B5C-53F2BE1A33C6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4E5952-E099-2E46-A44A-C0EBAF385824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9500" y="573088"/>
            <a:ext cx="7107238" cy="24399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445500" y="573088"/>
            <a:ext cx="12077700" cy="122920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079500" y="3013075"/>
            <a:ext cx="7107238" cy="98520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7501C5-D3F2-5541-93E3-079ABA447E90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33863" y="10080625"/>
            <a:ext cx="12961937" cy="11906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233863" y="1287463"/>
            <a:ext cx="12961937" cy="86407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 smtClean="0">
              <a:sym typeface="Arial" charset="0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233863" y="11271250"/>
            <a:ext cx="12961937" cy="16906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EA2BD4-7131-AA4F-B2D1-FBFAAEDF2091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C58947-453B-A940-BA0F-DDC28D515B17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5662275" y="192088"/>
            <a:ext cx="4860925" cy="1420971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079500" y="192088"/>
            <a:ext cx="14430375" cy="1420971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11B6ED-1C22-8049-BFC1-99C8447E9CBF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06563" y="9255125"/>
            <a:ext cx="18362612" cy="285908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706563" y="6103938"/>
            <a:ext cx="18362612" cy="3151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88925" y="1512888"/>
            <a:ext cx="10364788" cy="4103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0806113" y="1512888"/>
            <a:ext cx="10364787" cy="4103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9500" y="576263"/>
            <a:ext cx="19443700" cy="24003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79500" y="3224213"/>
            <a:ext cx="9545638" cy="13430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079500" y="4567238"/>
            <a:ext cx="9545638" cy="82978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0974388" y="3224213"/>
            <a:ext cx="9548812" cy="13430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0974388" y="4567238"/>
            <a:ext cx="9548812" cy="82978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9500" y="573088"/>
            <a:ext cx="7107238" cy="24399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445500" y="573088"/>
            <a:ext cx="12077700" cy="122920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079500" y="3013075"/>
            <a:ext cx="7107238" cy="98520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33863" y="10080625"/>
            <a:ext cx="12961937" cy="11906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233863" y="1287463"/>
            <a:ext cx="12961937" cy="86407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 smtClean="0">
              <a:sym typeface="Arial" charset="0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233863" y="11271250"/>
            <a:ext cx="12961937" cy="16906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0" y="215900"/>
            <a:ext cx="21242338" cy="12969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9144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Arial" pitchFamily="-107" charset="0"/>
              </a:rPr>
              <a:t>Click to edit Master title style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8925" y="1512888"/>
            <a:ext cx="20881975" cy="41036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9144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Arial" pitchFamily="-107" charset="0"/>
              </a:rPr>
              <a:t>Click to edit Master text styles</a:t>
            </a:r>
          </a:p>
          <a:p>
            <a:pPr lvl="1"/>
            <a:r>
              <a:rPr lang="en-US">
                <a:sym typeface="Arial" pitchFamily="-107" charset="0"/>
              </a:rPr>
              <a:t>Second level</a:t>
            </a:r>
          </a:p>
          <a:p>
            <a:pPr lvl="2"/>
            <a:r>
              <a:rPr lang="en-US">
                <a:sym typeface="Arial" pitchFamily="-107" charset="0"/>
              </a:rPr>
              <a:t>Third level</a:t>
            </a:r>
          </a:p>
          <a:p>
            <a:pPr lvl="3"/>
            <a:r>
              <a:rPr lang="en-US">
                <a:sym typeface="Arial" pitchFamily="-107" charset="0"/>
              </a:rPr>
              <a:t>Fourth level</a:t>
            </a:r>
          </a:p>
          <a:p>
            <a:pPr lvl="4"/>
            <a:r>
              <a:rPr lang="en-US">
                <a:sym typeface="Arial" pitchFamily="-107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xmlns:p14="http://schemas.microsoft.com/office/powerpoint/2010/main"/>
  <p:txStyles>
    <p:titleStyle>
      <a:lvl1pPr marL="39688" indent="-39688" algn="r" rtl="0" eaLnBrk="0" fontAlgn="base" hangingPunct="0">
        <a:spcBef>
          <a:spcPct val="0"/>
        </a:spcBef>
        <a:spcAft>
          <a:spcPct val="0"/>
        </a:spcAft>
        <a:defRPr sz="4100" b="1">
          <a:solidFill>
            <a:srgbClr val="FFFFFF"/>
          </a:solidFill>
          <a:latin typeface="+mj-lt"/>
          <a:ea typeface="+mj-ea"/>
          <a:cs typeface="+mj-cs"/>
          <a:sym typeface="Arial" pitchFamily="-107" charset="0"/>
        </a:defRPr>
      </a:lvl1pPr>
      <a:lvl2pPr marL="39688" indent="-39688" algn="r" rtl="0" eaLnBrk="0" fontAlgn="base" hangingPunct="0">
        <a:spcBef>
          <a:spcPct val="0"/>
        </a:spcBef>
        <a:spcAft>
          <a:spcPct val="0"/>
        </a:spcAft>
        <a:defRPr sz="4100" b="1">
          <a:solidFill>
            <a:srgbClr val="FFFFFF"/>
          </a:solidFill>
          <a:latin typeface="Arial" charset="0"/>
          <a:ea typeface="ヒラギノ角ゴ ProN W6" charset="0"/>
          <a:cs typeface="ヒラギノ角ゴ ProN W6" charset="0"/>
          <a:sym typeface="Arial" pitchFamily="-107" charset="0"/>
        </a:defRPr>
      </a:lvl2pPr>
      <a:lvl3pPr marL="39688" indent="-39688" algn="r" rtl="0" eaLnBrk="0" fontAlgn="base" hangingPunct="0">
        <a:spcBef>
          <a:spcPct val="0"/>
        </a:spcBef>
        <a:spcAft>
          <a:spcPct val="0"/>
        </a:spcAft>
        <a:defRPr sz="4100" b="1">
          <a:solidFill>
            <a:srgbClr val="FFFFFF"/>
          </a:solidFill>
          <a:latin typeface="Arial" charset="0"/>
          <a:ea typeface="ヒラギノ角ゴ ProN W6" charset="0"/>
          <a:cs typeface="ヒラギノ角ゴ ProN W6" charset="0"/>
          <a:sym typeface="Arial" pitchFamily="-107" charset="0"/>
        </a:defRPr>
      </a:lvl3pPr>
      <a:lvl4pPr marL="39688" indent="-39688" algn="r" rtl="0" eaLnBrk="0" fontAlgn="base" hangingPunct="0">
        <a:spcBef>
          <a:spcPct val="0"/>
        </a:spcBef>
        <a:spcAft>
          <a:spcPct val="0"/>
        </a:spcAft>
        <a:defRPr sz="4100" b="1">
          <a:solidFill>
            <a:srgbClr val="FFFFFF"/>
          </a:solidFill>
          <a:latin typeface="Arial" charset="0"/>
          <a:ea typeface="ヒラギノ角ゴ ProN W6" charset="0"/>
          <a:cs typeface="ヒラギノ角ゴ ProN W6" charset="0"/>
          <a:sym typeface="Arial" pitchFamily="-107" charset="0"/>
        </a:defRPr>
      </a:lvl4pPr>
      <a:lvl5pPr marL="39688" indent="-39688" algn="r" rtl="0" eaLnBrk="0" fontAlgn="base" hangingPunct="0">
        <a:spcBef>
          <a:spcPct val="0"/>
        </a:spcBef>
        <a:spcAft>
          <a:spcPct val="0"/>
        </a:spcAft>
        <a:defRPr sz="4100" b="1">
          <a:solidFill>
            <a:srgbClr val="FFFFFF"/>
          </a:solidFill>
          <a:latin typeface="Arial" charset="0"/>
          <a:ea typeface="ヒラギノ角ゴ ProN W6" charset="0"/>
          <a:cs typeface="ヒラギノ角ゴ ProN W6" charset="0"/>
          <a:sym typeface="Arial" pitchFamily="-107" charset="0"/>
        </a:defRPr>
      </a:lvl5pPr>
      <a:lvl6pPr marL="496888" algn="r" rtl="0" fontAlgn="base">
        <a:spcBef>
          <a:spcPct val="0"/>
        </a:spcBef>
        <a:spcAft>
          <a:spcPct val="0"/>
        </a:spcAft>
        <a:defRPr sz="4100" b="1">
          <a:solidFill>
            <a:srgbClr val="FFFFFF"/>
          </a:solidFill>
          <a:latin typeface="Arial" charset="0"/>
          <a:ea typeface="ヒラギノ角ゴ ProN W6" charset="0"/>
          <a:cs typeface="ヒラギノ角ゴ ProN W6" charset="0"/>
          <a:sym typeface="Arial" charset="0"/>
        </a:defRPr>
      </a:lvl6pPr>
      <a:lvl7pPr marL="954088" algn="r" rtl="0" fontAlgn="base">
        <a:spcBef>
          <a:spcPct val="0"/>
        </a:spcBef>
        <a:spcAft>
          <a:spcPct val="0"/>
        </a:spcAft>
        <a:defRPr sz="4100" b="1">
          <a:solidFill>
            <a:srgbClr val="FFFFFF"/>
          </a:solidFill>
          <a:latin typeface="Arial" charset="0"/>
          <a:ea typeface="ヒラギノ角ゴ ProN W6" charset="0"/>
          <a:cs typeface="ヒラギノ角ゴ ProN W6" charset="0"/>
          <a:sym typeface="Arial" charset="0"/>
        </a:defRPr>
      </a:lvl7pPr>
      <a:lvl8pPr marL="1411288" algn="r" rtl="0" fontAlgn="base">
        <a:spcBef>
          <a:spcPct val="0"/>
        </a:spcBef>
        <a:spcAft>
          <a:spcPct val="0"/>
        </a:spcAft>
        <a:defRPr sz="4100" b="1">
          <a:solidFill>
            <a:srgbClr val="FFFFFF"/>
          </a:solidFill>
          <a:latin typeface="Arial" charset="0"/>
          <a:ea typeface="ヒラギノ角ゴ ProN W6" charset="0"/>
          <a:cs typeface="ヒラギノ角ゴ ProN W6" charset="0"/>
          <a:sym typeface="Arial" charset="0"/>
        </a:defRPr>
      </a:lvl8pPr>
      <a:lvl9pPr marL="1868488" algn="r" rtl="0" fontAlgn="base">
        <a:spcBef>
          <a:spcPct val="0"/>
        </a:spcBef>
        <a:spcAft>
          <a:spcPct val="0"/>
        </a:spcAft>
        <a:defRPr sz="4100" b="1">
          <a:solidFill>
            <a:srgbClr val="FFFFFF"/>
          </a:solidFill>
          <a:latin typeface="Arial" charset="0"/>
          <a:ea typeface="ヒラギノ角ゴ ProN W6" charset="0"/>
          <a:cs typeface="ヒラギノ角ゴ ProN W6" charset="0"/>
          <a:sym typeface="Arial" charset="0"/>
        </a:defRPr>
      </a:lvl9pPr>
    </p:titleStyle>
    <p:bodyStyle>
      <a:lvl1pPr marL="39688" indent="-39688" algn="r" rtl="0" eaLnBrk="0" fontAlgn="base" hangingPunct="0">
        <a:spcBef>
          <a:spcPts val="700"/>
        </a:spcBef>
        <a:spcAft>
          <a:spcPct val="0"/>
        </a:spcAft>
        <a:defRPr sz="3200" b="1">
          <a:solidFill>
            <a:srgbClr val="FDFEC6"/>
          </a:solidFill>
          <a:latin typeface="+mn-lt"/>
          <a:ea typeface="+mn-ea"/>
          <a:cs typeface="+mn-cs"/>
          <a:sym typeface="Arial" pitchFamily="-107" charset="0"/>
        </a:defRPr>
      </a:lvl1pPr>
      <a:lvl2pPr marL="1017588" indent="-560388" algn="ctr" rtl="0" eaLnBrk="0" fontAlgn="base" hangingPunct="0">
        <a:spcBef>
          <a:spcPts val="1400"/>
        </a:spcBef>
        <a:spcAft>
          <a:spcPct val="0"/>
        </a:spcAft>
        <a:defRPr sz="6300" b="1">
          <a:solidFill>
            <a:schemeClr val="tx1"/>
          </a:solidFill>
          <a:latin typeface="+mn-lt"/>
          <a:ea typeface="ヒラギノ角ゴ ProN W3" charset="0"/>
          <a:cs typeface="ヒラギノ角ゴ ProN W3" charset="0"/>
          <a:sym typeface="Arial" pitchFamily="-107" charset="0"/>
        </a:defRPr>
      </a:lvl2pPr>
      <a:lvl3pPr marL="2046288" indent="-1131888" algn="ctr" rtl="0" eaLnBrk="0" fontAlgn="base" hangingPunct="0">
        <a:spcBef>
          <a:spcPts val="1200"/>
        </a:spcBef>
        <a:spcAft>
          <a:spcPct val="0"/>
        </a:spcAft>
        <a:defRPr sz="5400" b="1">
          <a:solidFill>
            <a:schemeClr val="tx1"/>
          </a:solidFill>
          <a:latin typeface="+mn-lt"/>
          <a:ea typeface="ヒラギノ角ゴ ProN W3" charset="0"/>
          <a:cs typeface="ヒラギノ角ゴ ProN W3" charset="0"/>
          <a:sym typeface="Arial" pitchFamily="-107" charset="0"/>
        </a:defRPr>
      </a:lvl3pPr>
      <a:lvl4pPr marL="3074988" indent="-1703388" algn="ctr" rtl="0" eaLnBrk="0" fontAlgn="base" hangingPunct="0">
        <a:spcBef>
          <a:spcPts val="1000"/>
        </a:spcBef>
        <a:spcAft>
          <a:spcPct val="0"/>
        </a:spcAft>
        <a:defRPr sz="4500" b="1">
          <a:solidFill>
            <a:schemeClr val="tx1"/>
          </a:solidFill>
          <a:latin typeface="+mn-lt"/>
          <a:ea typeface="ヒラギノ角ゴ ProN W3" charset="0"/>
          <a:cs typeface="ヒラギノ角ゴ ProN W3" charset="0"/>
          <a:sym typeface="Arial" pitchFamily="-107" charset="0"/>
        </a:defRPr>
      </a:lvl4pPr>
      <a:lvl5pPr marL="4103688" indent="-2274888" algn="ctr" rtl="0" eaLnBrk="0" fontAlgn="base" hangingPunct="0">
        <a:spcBef>
          <a:spcPts val="1000"/>
        </a:spcBef>
        <a:spcAft>
          <a:spcPct val="0"/>
        </a:spcAft>
        <a:defRPr sz="4500" b="1">
          <a:solidFill>
            <a:schemeClr val="tx1"/>
          </a:solidFill>
          <a:latin typeface="+mn-lt"/>
          <a:ea typeface="ヒラギノ角ゴ ProN W3" charset="0"/>
          <a:cs typeface="ヒラギノ角ゴ ProN W3" charset="0"/>
          <a:sym typeface="Arial" pitchFamily="-107" charset="0"/>
        </a:defRPr>
      </a:lvl5pPr>
      <a:lvl6pPr marL="4560888" algn="ctr" rtl="0" fontAlgn="base">
        <a:spcBef>
          <a:spcPts val="1000"/>
        </a:spcBef>
        <a:spcAft>
          <a:spcPct val="0"/>
        </a:spcAft>
        <a:defRPr sz="4500" b="1">
          <a:solidFill>
            <a:schemeClr val="tx1"/>
          </a:solidFill>
          <a:latin typeface="+mn-lt"/>
          <a:ea typeface="ヒラギノ角ゴ ProN W3" charset="0"/>
          <a:cs typeface="ヒラギノ角ゴ ProN W3" charset="0"/>
          <a:sym typeface="Arial" charset="0"/>
        </a:defRPr>
      </a:lvl6pPr>
      <a:lvl7pPr marL="5018088" algn="ctr" rtl="0" fontAlgn="base">
        <a:spcBef>
          <a:spcPts val="1000"/>
        </a:spcBef>
        <a:spcAft>
          <a:spcPct val="0"/>
        </a:spcAft>
        <a:defRPr sz="4500" b="1">
          <a:solidFill>
            <a:schemeClr val="tx1"/>
          </a:solidFill>
          <a:latin typeface="+mn-lt"/>
          <a:ea typeface="ヒラギノ角ゴ ProN W3" charset="0"/>
          <a:cs typeface="ヒラギノ角ゴ ProN W3" charset="0"/>
          <a:sym typeface="Arial" charset="0"/>
        </a:defRPr>
      </a:lvl7pPr>
      <a:lvl8pPr marL="5475288" algn="ctr" rtl="0" fontAlgn="base">
        <a:spcBef>
          <a:spcPts val="1000"/>
        </a:spcBef>
        <a:spcAft>
          <a:spcPct val="0"/>
        </a:spcAft>
        <a:defRPr sz="4500" b="1">
          <a:solidFill>
            <a:schemeClr val="tx1"/>
          </a:solidFill>
          <a:latin typeface="+mn-lt"/>
          <a:ea typeface="ヒラギノ角ゴ ProN W3" charset="0"/>
          <a:cs typeface="ヒラギノ角ゴ ProN W3" charset="0"/>
          <a:sym typeface="Arial" charset="0"/>
        </a:defRPr>
      </a:lvl8pPr>
      <a:lvl9pPr marL="5932488" algn="ctr" rtl="0" fontAlgn="base">
        <a:spcBef>
          <a:spcPts val="1000"/>
        </a:spcBef>
        <a:spcAft>
          <a:spcPct val="0"/>
        </a:spcAft>
        <a:defRPr sz="4500" b="1">
          <a:solidFill>
            <a:schemeClr val="tx1"/>
          </a:solidFill>
          <a:latin typeface="+mn-lt"/>
          <a:ea typeface="ヒラギノ角ゴ ProN W3" charset="0"/>
          <a:cs typeface="ヒラギノ角ゴ ProN W3" charset="0"/>
          <a:sym typeface="Arial" charset="0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079500" y="192088"/>
            <a:ext cx="19443700" cy="31686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01600" tIns="101600" rIns="205740" bIns="1016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Arial" pitchFamily="-107" charset="0"/>
              </a:rPr>
              <a:t>Click to edit Master title style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79500" y="3360738"/>
            <a:ext cx="19443700" cy="110410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01600" tIns="101600" rIns="205740" bIns="1016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Arial" pitchFamily="-107" charset="0"/>
              </a:rPr>
              <a:t>Click to edit Master text styles</a:t>
            </a:r>
          </a:p>
          <a:p>
            <a:pPr lvl="1"/>
            <a:r>
              <a:rPr lang="en-US">
                <a:sym typeface="Arial" pitchFamily="-107" charset="0"/>
              </a:rPr>
              <a:t>Second level</a:t>
            </a:r>
          </a:p>
          <a:p>
            <a:pPr lvl="2"/>
            <a:r>
              <a:rPr lang="en-US">
                <a:sym typeface="Arial" pitchFamily="-107" charset="0"/>
              </a:rPr>
              <a:t>Third level</a:t>
            </a:r>
          </a:p>
          <a:p>
            <a:pPr lvl="3"/>
            <a:r>
              <a:rPr lang="en-US">
                <a:sym typeface="Arial" pitchFamily="-107" charset="0"/>
              </a:rPr>
              <a:t>Fourth level</a:t>
            </a:r>
          </a:p>
          <a:p>
            <a:pPr lvl="4"/>
            <a:r>
              <a:rPr lang="en-US">
                <a:sym typeface="Arial" pitchFamily="-107" charset="0"/>
              </a:rPr>
              <a:t>Fifth level</a:t>
            </a:r>
          </a:p>
        </p:txBody>
      </p:sp>
      <p:sp>
        <p:nvSpPr>
          <p:cNvPr id="2052" name="Rectangle 3"/>
          <p:cNvSpPr>
            <a:spLocks/>
          </p:cNvSpPr>
          <p:nvPr/>
        </p:nvSpPr>
        <p:spPr bwMode="auto">
          <a:xfrm>
            <a:off x="7378700" y="13114338"/>
            <a:ext cx="6858000" cy="1600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01600" tIns="101600" rIns="205740" bIns="101600">
            <a:prstTxWarp prst="textNoShape">
              <a:avLst/>
            </a:prstTxWarp>
          </a:bodyPr>
          <a:lstStyle/>
          <a:p>
            <a:pPr marL="1588" algn="ctr"/>
            <a:r>
              <a:rPr lang="en-US" sz="3200">
                <a:solidFill>
                  <a:schemeClr val="tx1"/>
                </a:solidFill>
                <a:ea typeface="Arial" pitchFamily="-107" charset="0"/>
                <a:cs typeface="Arial" pitchFamily="-107" charset="0"/>
              </a:rPr>
              <a:t>IV Jornadas de Innovación e Investigación Educativa - 2010, Universidad de Zaragoza</a:t>
            </a:r>
          </a:p>
        </p:txBody>
      </p:sp>
      <p:sp>
        <p:nvSpPr>
          <p:cNvPr id="2" name="Text Box 4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7667288" y="13114338"/>
            <a:ext cx="668337" cy="660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3200">
                <a:solidFill>
                  <a:schemeClr val="tx1"/>
                </a:solidFill>
                <a:ea typeface="Arial" pitchFamily="-107" charset="0"/>
                <a:cs typeface="Arial" pitchFamily="-107" charset="0"/>
              </a:defRPr>
            </a:lvl1pPr>
          </a:lstStyle>
          <a:p>
            <a:fld id="{D4213F84-4D7E-A345-89DE-803960669F78}" type="slidenum">
              <a:rPr lang="en-US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xmlns:p14="http://schemas.microsoft.com/office/powerpoint/2010/main"/>
  <p:hf hdr="0" ftr="0" dt="0"/>
  <p:txStyles>
    <p:titleStyle>
      <a:lvl1pPr marL="1588" indent="-1588" algn="ctr" rtl="0" eaLnBrk="0" fontAlgn="base" hangingPunct="0">
        <a:spcBef>
          <a:spcPct val="0"/>
        </a:spcBef>
        <a:spcAft>
          <a:spcPct val="0"/>
        </a:spcAft>
        <a:defRPr sz="9900">
          <a:solidFill>
            <a:schemeClr val="tx1"/>
          </a:solidFill>
          <a:latin typeface="+mj-lt"/>
          <a:ea typeface="+mj-ea"/>
          <a:cs typeface="+mj-cs"/>
          <a:sym typeface="Arial" pitchFamily="-107" charset="0"/>
        </a:defRPr>
      </a:lvl1pPr>
      <a:lvl2pPr marL="1588" indent="-1588" algn="ctr" rtl="0" eaLnBrk="0" fontAlgn="base" hangingPunct="0">
        <a:spcBef>
          <a:spcPct val="0"/>
        </a:spcBef>
        <a:spcAft>
          <a:spcPct val="0"/>
        </a:spcAft>
        <a:defRPr sz="99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pitchFamily="-107" charset="0"/>
        </a:defRPr>
      </a:lvl2pPr>
      <a:lvl3pPr marL="1588" indent="-1588" algn="ctr" rtl="0" eaLnBrk="0" fontAlgn="base" hangingPunct="0">
        <a:spcBef>
          <a:spcPct val="0"/>
        </a:spcBef>
        <a:spcAft>
          <a:spcPct val="0"/>
        </a:spcAft>
        <a:defRPr sz="99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pitchFamily="-107" charset="0"/>
        </a:defRPr>
      </a:lvl3pPr>
      <a:lvl4pPr marL="1588" indent="-1588" algn="ctr" rtl="0" eaLnBrk="0" fontAlgn="base" hangingPunct="0">
        <a:spcBef>
          <a:spcPct val="0"/>
        </a:spcBef>
        <a:spcAft>
          <a:spcPct val="0"/>
        </a:spcAft>
        <a:defRPr sz="99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pitchFamily="-107" charset="0"/>
        </a:defRPr>
      </a:lvl4pPr>
      <a:lvl5pPr marL="1588" indent="-1588" algn="ctr" rtl="0" eaLnBrk="0" fontAlgn="base" hangingPunct="0">
        <a:spcBef>
          <a:spcPct val="0"/>
        </a:spcBef>
        <a:spcAft>
          <a:spcPct val="0"/>
        </a:spcAft>
        <a:defRPr sz="99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pitchFamily="-107" charset="0"/>
        </a:defRPr>
      </a:lvl5pPr>
      <a:lvl6pPr marL="458788" algn="ctr" rtl="0" fontAlgn="base">
        <a:spcBef>
          <a:spcPct val="0"/>
        </a:spcBef>
        <a:spcAft>
          <a:spcPct val="0"/>
        </a:spcAft>
        <a:defRPr sz="99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6pPr>
      <a:lvl7pPr marL="915988" algn="ctr" rtl="0" fontAlgn="base">
        <a:spcBef>
          <a:spcPct val="0"/>
        </a:spcBef>
        <a:spcAft>
          <a:spcPct val="0"/>
        </a:spcAft>
        <a:defRPr sz="99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7pPr>
      <a:lvl8pPr marL="1373188" algn="ctr" rtl="0" fontAlgn="base">
        <a:spcBef>
          <a:spcPct val="0"/>
        </a:spcBef>
        <a:spcAft>
          <a:spcPct val="0"/>
        </a:spcAft>
        <a:defRPr sz="99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8pPr>
      <a:lvl9pPr marL="1830388" algn="ctr" rtl="0" fontAlgn="base">
        <a:spcBef>
          <a:spcPct val="0"/>
        </a:spcBef>
        <a:spcAft>
          <a:spcPct val="0"/>
        </a:spcAft>
        <a:defRPr sz="99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9pPr>
    </p:titleStyle>
    <p:bodyStyle>
      <a:lvl1pPr marL="773113" indent="-771525" algn="l" rtl="0" eaLnBrk="0" fontAlgn="base" hangingPunct="0">
        <a:spcBef>
          <a:spcPts val="1600"/>
        </a:spcBef>
        <a:spcAft>
          <a:spcPct val="0"/>
        </a:spcAft>
        <a:buSzPct val="100000"/>
        <a:buFont typeface="Arial" pitchFamily="-107" charset="0"/>
        <a:buChar char="•"/>
        <a:defRPr sz="7200">
          <a:solidFill>
            <a:schemeClr val="tx1"/>
          </a:solidFill>
          <a:latin typeface="+mn-lt"/>
          <a:ea typeface="+mn-ea"/>
          <a:cs typeface="+mn-cs"/>
          <a:sym typeface="Arial" pitchFamily="-107" charset="0"/>
        </a:defRPr>
      </a:lvl1pPr>
      <a:lvl2pPr marL="1673225" indent="-642938" algn="l" rtl="0" eaLnBrk="0" fontAlgn="base" hangingPunct="0">
        <a:spcBef>
          <a:spcPts val="1400"/>
        </a:spcBef>
        <a:spcAft>
          <a:spcPct val="0"/>
        </a:spcAft>
        <a:buSzPct val="100000"/>
        <a:buFont typeface="Arial" pitchFamily="-107" charset="0"/>
        <a:buChar char="–"/>
        <a:defRPr sz="6300">
          <a:solidFill>
            <a:schemeClr val="tx1"/>
          </a:solidFill>
          <a:latin typeface="+mn-lt"/>
          <a:ea typeface="+mn-ea"/>
          <a:cs typeface="+mn-cs"/>
          <a:sym typeface="Arial" pitchFamily="-107" charset="0"/>
        </a:defRPr>
      </a:lvl2pPr>
      <a:lvl3pPr marL="2573338" indent="-514350" algn="l" rtl="0" eaLnBrk="0" fontAlgn="base" hangingPunct="0">
        <a:spcBef>
          <a:spcPts val="1200"/>
        </a:spcBef>
        <a:spcAft>
          <a:spcPct val="0"/>
        </a:spcAft>
        <a:buSzPct val="100000"/>
        <a:buFont typeface="Arial" pitchFamily="-107" charset="0"/>
        <a:buChar char="•"/>
        <a:defRPr sz="5400">
          <a:solidFill>
            <a:schemeClr val="tx1"/>
          </a:solidFill>
          <a:latin typeface="+mn-lt"/>
          <a:ea typeface="+mn-ea"/>
          <a:cs typeface="+mn-cs"/>
          <a:sym typeface="Arial" pitchFamily="-107" charset="0"/>
        </a:defRPr>
      </a:lvl3pPr>
      <a:lvl4pPr marL="3602038" indent="-514350" algn="l" rtl="0" eaLnBrk="0" fontAlgn="base" hangingPunct="0">
        <a:spcBef>
          <a:spcPts val="1000"/>
        </a:spcBef>
        <a:spcAft>
          <a:spcPct val="0"/>
        </a:spcAft>
        <a:buSzPct val="100000"/>
        <a:buFont typeface="Arial" pitchFamily="-107" charset="0"/>
        <a:buChar char="–"/>
        <a:defRPr sz="4500">
          <a:solidFill>
            <a:schemeClr val="tx1"/>
          </a:solidFill>
          <a:latin typeface="+mn-lt"/>
          <a:ea typeface="+mn-ea"/>
          <a:cs typeface="+mn-cs"/>
          <a:sym typeface="Arial" pitchFamily="-107" charset="0"/>
        </a:defRPr>
      </a:lvl4pPr>
      <a:lvl5pPr marL="4630738" indent="-514350" algn="l" rtl="0" eaLnBrk="0" fontAlgn="base" hangingPunct="0">
        <a:spcBef>
          <a:spcPts val="1000"/>
        </a:spcBef>
        <a:spcAft>
          <a:spcPct val="0"/>
        </a:spcAft>
        <a:buSzPct val="100000"/>
        <a:buFont typeface="Arial" pitchFamily="-107" charset="0"/>
        <a:buChar char="»"/>
        <a:defRPr sz="4500">
          <a:solidFill>
            <a:schemeClr val="tx1"/>
          </a:solidFill>
          <a:latin typeface="+mn-lt"/>
          <a:ea typeface="+mn-ea"/>
          <a:cs typeface="+mn-cs"/>
          <a:sym typeface="Arial" pitchFamily="-107" charset="0"/>
        </a:defRPr>
      </a:lvl5pPr>
      <a:lvl6pPr marL="5087938" indent="-514350" algn="l" rtl="0" fontAlgn="base">
        <a:spcBef>
          <a:spcPts val="1000"/>
        </a:spcBef>
        <a:spcAft>
          <a:spcPct val="0"/>
        </a:spcAft>
        <a:buSzPct val="100000"/>
        <a:buFont typeface="Arial" charset="0"/>
        <a:buChar char="»"/>
        <a:defRPr sz="45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6pPr>
      <a:lvl7pPr marL="5545138" indent="-514350" algn="l" rtl="0" fontAlgn="base">
        <a:spcBef>
          <a:spcPts val="1000"/>
        </a:spcBef>
        <a:spcAft>
          <a:spcPct val="0"/>
        </a:spcAft>
        <a:buSzPct val="100000"/>
        <a:buFont typeface="Arial" charset="0"/>
        <a:buChar char="»"/>
        <a:defRPr sz="45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7pPr>
      <a:lvl8pPr marL="6002338" indent="-514350" algn="l" rtl="0" fontAlgn="base">
        <a:spcBef>
          <a:spcPts val="1000"/>
        </a:spcBef>
        <a:spcAft>
          <a:spcPct val="0"/>
        </a:spcAft>
        <a:buSzPct val="100000"/>
        <a:buFont typeface="Arial" charset="0"/>
        <a:buChar char="»"/>
        <a:defRPr sz="45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8pPr>
      <a:lvl9pPr marL="6459538" indent="-514350" algn="l" rtl="0" fontAlgn="base">
        <a:spcBef>
          <a:spcPts val="1000"/>
        </a:spcBef>
        <a:spcAft>
          <a:spcPct val="0"/>
        </a:spcAft>
        <a:buSzPct val="100000"/>
        <a:buFont typeface="Arial" charset="0"/>
        <a:buChar char="»"/>
        <a:defRPr sz="45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/>
          </p:cNvSpPr>
          <p:nvPr/>
        </p:nvSpPr>
        <p:spPr bwMode="auto">
          <a:xfrm>
            <a:off x="0" y="13144500"/>
            <a:ext cx="21602700" cy="1257300"/>
          </a:xfrm>
          <a:prstGeom prst="rect">
            <a:avLst/>
          </a:prstGeom>
          <a:gradFill flip="none" rotWithShape="1">
            <a:gsLst>
              <a:gs pos="0">
                <a:srgbClr val="685642"/>
              </a:gs>
              <a:gs pos="99000">
                <a:schemeClr val="bg1"/>
              </a:gs>
              <a:gs pos="15000">
                <a:srgbClr val="9E7539"/>
              </a:gs>
              <a:gs pos="100000">
                <a:schemeClr val="bg1"/>
              </a:gs>
            </a:gsLst>
            <a:lin ang="16200000" scaled="0"/>
            <a:tileRect/>
          </a:gradFill>
          <a:ln w="9525">
            <a:noFill/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s-ES">
              <a:solidFill>
                <a:srgbClr val="685642"/>
              </a:solidFill>
            </a:endParaRPr>
          </a:p>
        </p:txBody>
      </p:sp>
      <p:sp>
        <p:nvSpPr>
          <p:cNvPr id="3075" name="Rectangle 2"/>
          <p:cNvSpPr>
            <a:spLocks/>
          </p:cNvSpPr>
          <p:nvPr/>
        </p:nvSpPr>
        <p:spPr bwMode="auto">
          <a:xfrm>
            <a:off x="4813300" y="13855700"/>
            <a:ext cx="16789400" cy="546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01600" tIns="101600" rIns="205740" bIns="101600">
            <a:prstTxWarp prst="textNoShape">
              <a:avLst/>
            </a:prstTxWarp>
          </a:bodyPr>
          <a:lstStyle/>
          <a:p>
            <a:pPr marL="1588" algn="r"/>
            <a:r>
              <a:rPr lang="en-US" sz="2400" b="1" dirty="0">
                <a:solidFill>
                  <a:srgbClr val="FFFFFF"/>
                </a:solidFill>
                <a:ea typeface="Arial" pitchFamily="-107" charset="0"/>
                <a:cs typeface="Arial" pitchFamily="-107" charset="0"/>
              </a:rPr>
              <a:t>VI </a:t>
            </a:r>
            <a:r>
              <a:rPr lang="en-US" sz="2400" b="1" dirty="0" err="1">
                <a:solidFill>
                  <a:srgbClr val="FFFFFF"/>
                </a:solidFill>
                <a:ea typeface="Arial" pitchFamily="-107" charset="0"/>
                <a:cs typeface="Arial" pitchFamily="-107" charset="0"/>
              </a:rPr>
              <a:t>Jornadas</a:t>
            </a:r>
            <a:r>
              <a:rPr lang="en-US" sz="2400" b="1" dirty="0">
                <a:solidFill>
                  <a:srgbClr val="FFFFFF"/>
                </a:solidFill>
                <a:ea typeface="Arial" pitchFamily="-107" charset="0"/>
                <a:cs typeface="Arial" pitchFamily="-107" charset="0"/>
              </a:rPr>
              <a:t> de </a:t>
            </a:r>
            <a:r>
              <a:rPr lang="en-US" sz="2400" b="1" dirty="0" err="1">
                <a:solidFill>
                  <a:srgbClr val="FFFFFF"/>
                </a:solidFill>
                <a:ea typeface="Arial" pitchFamily="-107" charset="0"/>
                <a:cs typeface="Arial" pitchFamily="-107" charset="0"/>
              </a:rPr>
              <a:t>Innovación</a:t>
            </a:r>
            <a:r>
              <a:rPr lang="en-US" sz="2400" b="1" dirty="0">
                <a:solidFill>
                  <a:srgbClr val="FFFFFF"/>
                </a:solidFill>
                <a:ea typeface="Arial" pitchFamily="-107" charset="0"/>
                <a:cs typeface="Arial" pitchFamily="-107" charset="0"/>
              </a:rPr>
              <a:t> </a:t>
            </a:r>
            <a:r>
              <a:rPr lang="en-US" sz="2400" b="1" dirty="0" err="1">
                <a:solidFill>
                  <a:srgbClr val="FFFFFF"/>
                </a:solidFill>
                <a:ea typeface="Arial" pitchFamily="-107" charset="0"/>
                <a:cs typeface="Arial" pitchFamily="-107" charset="0"/>
              </a:rPr>
              <a:t>e</a:t>
            </a:r>
            <a:r>
              <a:rPr lang="en-US" sz="2400" b="1" dirty="0">
                <a:solidFill>
                  <a:srgbClr val="FFFFFF"/>
                </a:solidFill>
                <a:ea typeface="Arial" pitchFamily="-107" charset="0"/>
                <a:cs typeface="Arial" pitchFamily="-107" charset="0"/>
              </a:rPr>
              <a:t> </a:t>
            </a:r>
            <a:r>
              <a:rPr lang="en-US" sz="2400" b="1" dirty="0" err="1">
                <a:solidFill>
                  <a:srgbClr val="FFFFFF"/>
                </a:solidFill>
                <a:ea typeface="Arial" pitchFamily="-107" charset="0"/>
                <a:cs typeface="Arial" pitchFamily="-107" charset="0"/>
              </a:rPr>
              <a:t>Investigación</a:t>
            </a:r>
            <a:r>
              <a:rPr lang="en-US" sz="2400" b="1" dirty="0">
                <a:solidFill>
                  <a:srgbClr val="FFFFFF"/>
                </a:solidFill>
                <a:ea typeface="Arial" pitchFamily="-107" charset="0"/>
                <a:cs typeface="Arial" pitchFamily="-107" charset="0"/>
              </a:rPr>
              <a:t> </a:t>
            </a:r>
            <a:r>
              <a:rPr lang="en-US" sz="2400" b="1" dirty="0" err="1">
                <a:solidFill>
                  <a:srgbClr val="FFFFFF"/>
                </a:solidFill>
                <a:ea typeface="Arial" pitchFamily="-107" charset="0"/>
                <a:cs typeface="Arial" pitchFamily="-107" charset="0"/>
              </a:rPr>
              <a:t>Educativa</a:t>
            </a:r>
            <a:r>
              <a:rPr lang="en-US" sz="2400" b="1" dirty="0">
                <a:solidFill>
                  <a:srgbClr val="FFFFFF"/>
                </a:solidFill>
                <a:ea typeface="Arial" pitchFamily="-107" charset="0"/>
                <a:cs typeface="Arial" pitchFamily="-107" charset="0"/>
              </a:rPr>
              <a:t> - 2012, Universidad de Zaragoza</a:t>
            </a:r>
          </a:p>
        </p:txBody>
      </p:sp>
      <p:sp>
        <p:nvSpPr>
          <p:cNvPr id="3076" name="Rectangle 3"/>
          <p:cNvSpPr>
            <a:spLocks/>
          </p:cNvSpPr>
          <p:nvPr/>
        </p:nvSpPr>
        <p:spPr bwMode="auto">
          <a:xfrm>
            <a:off x="0" y="100"/>
            <a:ext cx="21615400" cy="2232025"/>
          </a:xfrm>
          <a:prstGeom prst="rect">
            <a:avLst/>
          </a:prstGeom>
          <a:solidFill>
            <a:srgbClr val="685642"/>
          </a:solidFill>
          <a:ln w="9525">
            <a:noFill/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23850" y="13024191"/>
            <a:ext cx="4343400" cy="1597366"/>
          </a:xfrm>
          <a:prstGeom prst="rect">
            <a:avLst/>
          </a:prstGeom>
          <a:noFill/>
          <a:ln>
            <a:noFill/>
          </a:ln>
          <a:effectLst>
            <a:outerShdw blurRad="127000" dist="76199" dir="1259987" algn="ctr" rotWithShape="0">
              <a:schemeClr val="bg2">
                <a:alpha val="75000"/>
              </a:schemeClr>
            </a:outerShdw>
          </a:effectLst>
          <a:extLst/>
        </p:spPr>
      </p:pic>
      <p:sp>
        <p:nvSpPr>
          <p:cNvPr id="3078" name="Rectangle 5"/>
          <p:cNvSpPr>
            <a:spLocks/>
          </p:cNvSpPr>
          <p:nvPr/>
        </p:nvSpPr>
        <p:spPr bwMode="auto">
          <a:xfrm>
            <a:off x="11017374" y="12529492"/>
            <a:ext cx="10153128" cy="56730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132080" bIns="50800" numCol="1" anchor="t" anchorCtr="0" compatLnSpc="1">
            <a:prstTxWarp prst="textNoShape">
              <a:avLst/>
            </a:prstTxWarp>
          </a:bodyPr>
          <a:lstStyle/>
          <a:p>
            <a:pPr marL="39688" algn="ctr">
              <a:lnSpc>
                <a:spcPct val="90000"/>
              </a:lnSpc>
              <a:spcBef>
                <a:spcPts val="700"/>
              </a:spcBef>
            </a:pPr>
            <a:r>
              <a:rPr lang="en-US" sz="2800" b="1" dirty="0" err="1" smtClean="0">
                <a:solidFill>
                  <a:srgbClr val="685642"/>
                </a:solidFill>
                <a:latin typeface="+mn-lt"/>
                <a:ea typeface="+mn-ea"/>
                <a:cs typeface="+mn-cs"/>
              </a:rPr>
              <a:t>Departamento</a:t>
            </a:r>
            <a:r>
              <a:rPr lang="en-US" sz="2800" b="1" dirty="0" smtClean="0">
                <a:solidFill>
                  <a:srgbClr val="685642"/>
                </a:solidFill>
                <a:latin typeface="+mn-lt"/>
                <a:ea typeface="+mn-ea"/>
                <a:cs typeface="+mn-cs"/>
              </a:rPr>
              <a:t> de </a:t>
            </a:r>
            <a:r>
              <a:rPr lang="en-US" sz="2800" b="1" dirty="0" err="1" smtClean="0">
                <a:solidFill>
                  <a:srgbClr val="685642"/>
                </a:solidFill>
                <a:latin typeface="+mn-lt"/>
                <a:ea typeface="+mn-ea"/>
                <a:cs typeface="+mn-cs"/>
              </a:rPr>
              <a:t>Psicología</a:t>
            </a:r>
            <a:r>
              <a:rPr lang="en-US" sz="2800" b="1" dirty="0" smtClean="0">
                <a:solidFill>
                  <a:srgbClr val="685642"/>
                </a:solidFill>
                <a:latin typeface="+mn-lt"/>
                <a:ea typeface="+mn-ea"/>
                <a:cs typeface="+mn-cs"/>
              </a:rPr>
              <a:t> y </a:t>
            </a:r>
            <a:r>
              <a:rPr lang="en-US" sz="2800" b="1" dirty="0" err="1" smtClean="0">
                <a:solidFill>
                  <a:srgbClr val="685642"/>
                </a:solidFill>
                <a:latin typeface="+mn-lt"/>
                <a:ea typeface="+mn-ea"/>
                <a:cs typeface="+mn-cs"/>
              </a:rPr>
              <a:t>Sociología</a:t>
            </a:r>
            <a:r>
              <a:rPr lang="en-US" sz="2800" b="1" dirty="0">
                <a:solidFill>
                  <a:srgbClr val="68564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b="1" dirty="0" smtClean="0">
                <a:solidFill>
                  <a:srgbClr val="685642"/>
                </a:solidFill>
                <a:latin typeface="+mn-lt"/>
                <a:ea typeface="+mn-ea"/>
                <a:cs typeface="+mn-cs"/>
              </a:rPr>
              <a:t>(</a:t>
            </a:r>
            <a:r>
              <a:rPr lang="en-US" sz="2800" b="1" dirty="0" err="1" smtClean="0">
                <a:solidFill>
                  <a:srgbClr val="685642"/>
                </a:solidFill>
                <a:latin typeface="+mn-lt"/>
                <a:ea typeface="+mn-ea"/>
                <a:cs typeface="+mn-cs"/>
              </a:rPr>
              <a:t>castroa@unizar.es</a:t>
            </a:r>
            <a:r>
              <a:rPr lang="en-US" sz="2800" b="1" dirty="0" smtClean="0">
                <a:solidFill>
                  <a:srgbClr val="685642"/>
                </a:solidFill>
                <a:latin typeface="+mn-lt"/>
                <a:ea typeface="+mn-ea"/>
                <a:cs typeface="+mn-cs"/>
              </a:rPr>
              <a:t>)</a:t>
            </a:r>
            <a:endParaRPr lang="en-US" sz="2800" b="1" dirty="0">
              <a:solidFill>
                <a:srgbClr val="68564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079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215280"/>
            <a:ext cx="21602700" cy="1296988"/>
          </a:xfrm>
        </p:spPr>
        <p:txBody>
          <a:bodyPr rIns="132080"/>
          <a:lstStyle/>
          <a:p>
            <a:pPr indent="0" algn="ctr" eaLnBrk="1" hangingPunct="1"/>
            <a:r>
              <a:rPr lang="en-US" dirty="0" smtClean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ESTRATEGIAS DE APRENDIZAJE, DISTRIBUCIÓN DEL TIEMPO Y RESULTADOS ACADÉMICOS DE LOS ALUMNOS DE UNA ASIGNATURA DE PSICOLOGÍA</a:t>
            </a:r>
            <a:endParaRPr lang="en-US" dirty="0"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080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44166" y="1624906"/>
            <a:ext cx="21314368" cy="679450"/>
          </a:xfrm>
        </p:spPr>
        <p:txBody>
          <a:bodyPr rIns="132080"/>
          <a:lstStyle/>
          <a:p>
            <a:pPr indent="0" algn="ctr" eaLnBrk="1" hangingPunct="1">
              <a:lnSpc>
                <a:spcPct val="90000"/>
              </a:lnSpc>
            </a:pPr>
            <a:r>
              <a:rPr lang="en-US" sz="3000" dirty="0" err="1" smtClean="0"/>
              <a:t>Ángel</a:t>
            </a:r>
            <a:r>
              <a:rPr lang="en-US" sz="3000" dirty="0" smtClean="0"/>
              <a:t> Castro, Angel </a:t>
            </a:r>
            <a:r>
              <a:rPr lang="en-US" sz="3000" dirty="0" err="1" smtClean="0"/>
              <a:t>Barrasa</a:t>
            </a:r>
            <a:r>
              <a:rPr lang="en-US" sz="3000" dirty="0" smtClean="0"/>
              <a:t>, </a:t>
            </a:r>
            <a:r>
              <a:rPr lang="en-US" sz="3000" dirty="0" err="1" smtClean="0"/>
              <a:t>Terebel</a:t>
            </a:r>
            <a:r>
              <a:rPr lang="en-US" sz="3000" dirty="0" smtClean="0"/>
              <a:t> Jiménez, </a:t>
            </a:r>
            <a:r>
              <a:rPr lang="en-US" sz="3000" dirty="0" err="1" smtClean="0"/>
              <a:t>Rocío</a:t>
            </a:r>
            <a:r>
              <a:rPr lang="en-US" sz="3000" dirty="0" smtClean="0"/>
              <a:t> </a:t>
            </a:r>
            <a:r>
              <a:rPr lang="en-US" sz="3000" dirty="0" err="1" smtClean="0"/>
              <a:t>Campaña</a:t>
            </a:r>
            <a:r>
              <a:rPr lang="en-US" sz="3000" dirty="0" smtClean="0"/>
              <a:t>, </a:t>
            </a:r>
            <a:r>
              <a:rPr lang="en-US" sz="3000" dirty="0" err="1" smtClean="0"/>
              <a:t>Víctor</a:t>
            </a:r>
            <a:r>
              <a:rPr lang="en-US" sz="3000" dirty="0" smtClean="0"/>
              <a:t> Villanueva, </a:t>
            </a:r>
            <a:r>
              <a:rPr lang="en-US" sz="3000" dirty="0" err="1" smtClean="0"/>
              <a:t>Pilar</a:t>
            </a:r>
            <a:r>
              <a:rPr lang="en-US" sz="3000" dirty="0" smtClean="0"/>
              <a:t> Martín y Laura Gallardo</a:t>
            </a:r>
            <a:endParaRPr lang="en-US" sz="3000" dirty="0"/>
          </a:p>
        </p:txBody>
      </p:sp>
      <p:sp>
        <p:nvSpPr>
          <p:cNvPr id="3" name="Rectángulo 2"/>
          <p:cNvSpPr/>
          <p:nvPr/>
        </p:nvSpPr>
        <p:spPr>
          <a:xfrm>
            <a:off x="432198" y="2520380"/>
            <a:ext cx="20810312" cy="1631216"/>
          </a:xfrm>
          <a:prstGeom prst="rect">
            <a:avLst/>
          </a:prstGeom>
          <a:solidFill>
            <a:srgbClr val="FFFFFF"/>
          </a:solidFill>
          <a:ln w="38100" cmpd="sng">
            <a:solidFill>
              <a:srgbClr val="9E7539"/>
            </a:solidFill>
          </a:ln>
        </p:spPr>
        <p:txBody>
          <a:bodyPr wrap="square" lIns="180000" rIns="180000">
            <a:spAutoFit/>
          </a:bodyPr>
          <a:lstStyle/>
          <a:p>
            <a:pPr algn="ctr"/>
            <a:r>
              <a:rPr lang="es-ES" sz="2800" b="1" dirty="0">
                <a:solidFill>
                  <a:srgbClr val="685642"/>
                </a:solidFill>
              </a:rPr>
              <a:t>Mención del contexto académico en el que se produce la intervención educativa</a:t>
            </a:r>
            <a:endParaRPr lang="es-ES_tradnl" sz="2800" b="1" dirty="0">
              <a:solidFill>
                <a:srgbClr val="685642"/>
              </a:solidFill>
            </a:endParaRPr>
          </a:p>
          <a:p>
            <a:pPr algn="just"/>
            <a:r>
              <a:rPr lang="es-ES" sz="2400" dirty="0">
                <a:solidFill>
                  <a:srgbClr val="685642"/>
                </a:solidFill>
              </a:rPr>
              <a:t>Los cambios que se han tenido que realizar en el sistema universitario para adaptarlo al EEES han puesto de manifiesto la relevancia del alumno en el proceso de enseñanza-aprendizaje. El uso de unas correctas estrategias de aprendizaje (procedimientos seguidos para llevar a cabo la adquisición y retención de la información) y una buena organización del tiempo son aspectos fundamentales para obtener un buen rendimiento académico.</a:t>
            </a:r>
            <a:endParaRPr lang="es-ES_tradnl" sz="2400" dirty="0">
              <a:solidFill>
                <a:srgbClr val="685642"/>
              </a:solidFill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432198" y="4248572"/>
            <a:ext cx="20810312" cy="1261884"/>
          </a:xfrm>
          <a:prstGeom prst="rect">
            <a:avLst/>
          </a:prstGeom>
          <a:solidFill>
            <a:srgbClr val="FFFCBB"/>
          </a:solidFill>
          <a:ln w="38100" cmpd="sng">
            <a:solidFill>
              <a:srgbClr val="9E7539"/>
            </a:solidFill>
          </a:ln>
        </p:spPr>
        <p:txBody>
          <a:bodyPr wrap="square" lIns="180000" rIns="180000">
            <a:spAutoFit/>
          </a:bodyPr>
          <a:lstStyle/>
          <a:p>
            <a:pPr algn="ctr"/>
            <a:r>
              <a:rPr lang="es-ES" sz="2800" b="1" dirty="0">
                <a:solidFill>
                  <a:srgbClr val="685642"/>
                </a:solidFill>
              </a:rPr>
              <a:t>Objetivos propuestos</a:t>
            </a:r>
            <a:endParaRPr lang="es-ES_tradnl" sz="2800" dirty="0">
              <a:solidFill>
                <a:srgbClr val="685642"/>
              </a:solidFill>
            </a:endParaRPr>
          </a:p>
          <a:p>
            <a:pPr algn="just"/>
            <a:r>
              <a:rPr lang="es-ES" sz="2400" dirty="0">
                <a:solidFill>
                  <a:srgbClr val="685642"/>
                </a:solidFill>
              </a:rPr>
              <a:t>El objetivo de este trabajo es analizar la relación existente entre las estrategias de aprendizaje, la distribución y aprovechamiento del tiempo y los resultados académicos de los alumnos de la asignatura Psicología del Desarrollo, que se imparte en el segundo curso del Grado de Psicología.</a:t>
            </a:r>
            <a:endParaRPr lang="es-ES_tradnl" sz="2400" dirty="0">
              <a:solidFill>
                <a:srgbClr val="685642"/>
              </a:solidFill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431704" y="5616724"/>
            <a:ext cx="20810805" cy="4585870"/>
          </a:xfrm>
          <a:prstGeom prst="rect">
            <a:avLst/>
          </a:prstGeom>
          <a:noFill/>
          <a:ln w="38100" cmpd="sng">
            <a:solidFill>
              <a:srgbClr val="9E7539"/>
            </a:solidFill>
          </a:ln>
        </p:spPr>
        <p:txBody>
          <a:bodyPr wrap="square" lIns="180000" rIns="180000">
            <a:spAutoFit/>
          </a:bodyPr>
          <a:lstStyle/>
          <a:p>
            <a:pPr algn="ctr"/>
            <a:r>
              <a:rPr lang="es-ES" sz="2800" b="1" dirty="0">
                <a:solidFill>
                  <a:srgbClr val="685642"/>
                </a:solidFill>
              </a:rPr>
              <a:t>Metodología</a:t>
            </a:r>
            <a:endParaRPr lang="es-ES_tradnl" sz="2800" dirty="0">
              <a:solidFill>
                <a:srgbClr val="685642"/>
              </a:solidFill>
            </a:endParaRPr>
          </a:p>
          <a:p>
            <a:pPr algn="just"/>
            <a:r>
              <a:rPr lang="es-ES" sz="2400" i="1" dirty="0">
                <a:solidFill>
                  <a:srgbClr val="685642"/>
                </a:solidFill>
              </a:rPr>
              <a:t>Participantes:</a:t>
            </a:r>
            <a:r>
              <a:rPr lang="es-ES" sz="2400" b="1" dirty="0">
                <a:solidFill>
                  <a:srgbClr val="685642"/>
                </a:solidFill>
              </a:rPr>
              <a:t> </a:t>
            </a:r>
            <a:r>
              <a:rPr lang="es-ES" sz="2400" dirty="0">
                <a:solidFill>
                  <a:srgbClr val="685642"/>
                </a:solidFill>
              </a:rPr>
              <a:t>los 62 estudiantes matriculados en la asignatura Psicología del Desarrollo II, del Grado de Psicología de la Universidad de Zaragoza. De ellos, el 16,1% (</a:t>
            </a:r>
            <a:r>
              <a:rPr lang="es-ES" sz="2400" i="1" dirty="0">
                <a:solidFill>
                  <a:srgbClr val="685642"/>
                </a:solidFill>
              </a:rPr>
              <a:t>n </a:t>
            </a:r>
            <a:r>
              <a:rPr lang="es-ES" sz="2400" dirty="0">
                <a:solidFill>
                  <a:srgbClr val="685642"/>
                </a:solidFill>
              </a:rPr>
              <a:t>= 10) eran hombres  y el 83,9% restante (</a:t>
            </a:r>
            <a:r>
              <a:rPr lang="es-ES" sz="2400" i="1" dirty="0">
                <a:solidFill>
                  <a:srgbClr val="685642"/>
                </a:solidFill>
              </a:rPr>
              <a:t>n </a:t>
            </a:r>
            <a:r>
              <a:rPr lang="es-ES" sz="2400" dirty="0">
                <a:solidFill>
                  <a:srgbClr val="685642"/>
                </a:solidFill>
              </a:rPr>
              <a:t>= 52) fueron mujeres. La media de edad de todo el grupo fue de 22,9 años (</a:t>
            </a:r>
            <a:r>
              <a:rPr lang="es-ES" sz="2400" i="1" dirty="0">
                <a:solidFill>
                  <a:srgbClr val="685642"/>
                </a:solidFill>
              </a:rPr>
              <a:t>DT </a:t>
            </a:r>
            <a:r>
              <a:rPr lang="es-ES" sz="2400" dirty="0">
                <a:solidFill>
                  <a:srgbClr val="685642"/>
                </a:solidFill>
              </a:rPr>
              <a:t>= 3,9).</a:t>
            </a:r>
            <a:endParaRPr lang="es-ES_tradnl" sz="2400" dirty="0">
              <a:solidFill>
                <a:srgbClr val="685642"/>
              </a:solidFill>
            </a:endParaRPr>
          </a:p>
          <a:p>
            <a:pPr algn="just"/>
            <a:r>
              <a:rPr lang="es-ES" sz="2400" i="1" dirty="0">
                <a:solidFill>
                  <a:srgbClr val="685642"/>
                </a:solidFill>
              </a:rPr>
              <a:t> </a:t>
            </a:r>
            <a:endParaRPr lang="es-ES_tradnl" sz="2400" dirty="0">
              <a:solidFill>
                <a:srgbClr val="685642"/>
              </a:solidFill>
            </a:endParaRPr>
          </a:p>
          <a:p>
            <a:pPr algn="just"/>
            <a:r>
              <a:rPr lang="es-ES" sz="2400" i="1" dirty="0">
                <a:solidFill>
                  <a:srgbClr val="685642"/>
                </a:solidFill>
              </a:rPr>
              <a:t>Instrumentos:</a:t>
            </a:r>
            <a:r>
              <a:rPr lang="es-ES" sz="2400" b="1" dirty="0">
                <a:solidFill>
                  <a:srgbClr val="685642"/>
                </a:solidFill>
              </a:rPr>
              <a:t> </a:t>
            </a:r>
            <a:endParaRPr lang="es-ES_tradnl" sz="2400" dirty="0">
              <a:solidFill>
                <a:srgbClr val="685642"/>
              </a:solidFill>
            </a:endParaRPr>
          </a:p>
          <a:p>
            <a:pPr algn="just"/>
            <a:r>
              <a:rPr lang="es-ES" sz="2400" b="1" dirty="0">
                <a:solidFill>
                  <a:srgbClr val="685642"/>
                </a:solidFill>
              </a:rPr>
              <a:t>- </a:t>
            </a:r>
            <a:r>
              <a:rPr lang="es-ES" sz="2400" dirty="0">
                <a:solidFill>
                  <a:srgbClr val="685642"/>
                </a:solidFill>
              </a:rPr>
              <a:t>Cuestionario de Estrategias de Aprendizaje y Motivación (CEAM; Ayala, Martínez y Yuste, 1995).</a:t>
            </a:r>
            <a:endParaRPr lang="es-ES_tradnl" sz="2400" dirty="0">
              <a:solidFill>
                <a:srgbClr val="685642"/>
              </a:solidFill>
            </a:endParaRPr>
          </a:p>
          <a:p>
            <a:pPr algn="just"/>
            <a:r>
              <a:rPr lang="es-ES" sz="2400" dirty="0">
                <a:solidFill>
                  <a:srgbClr val="685642"/>
                </a:solidFill>
              </a:rPr>
              <a:t>- </a:t>
            </a:r>
            <a:r>
              <a:rPr lang="es-ES" sz="2400" dirty="0" err="1">
                <a:solidFill>
                  <a:srgbClr val="685642"/>
                </a:solidFill>
              </a:rPr>
              <a:t>Autorresgistro</a:t>
            </a:r>
            <a:r>
              <a:rPr lang="es-ES" sz="2400" dirty="0">
                <a:solidFill>
                  <a:srgbClr val="685642"/>
                </a:solidFill>
              </a:rPr>
              <a:t> para evaluar la distribución del tiempo.</a:t>
            </a:r>
            <a:endParaRPr lang="es-ES_tradnl" sz="2400" dirty="0">
              <a:solidFill>
                <a:srgbClr val="685642"/>
              </a:solidFill>
            </a:endParaRPr>
          </a:p>
          <a:p>
            <a:pPr algn="just"/>
            <a:r>
              <a:rPr lang="es-ES" sz="2400" dirty="0">
                <a:solidFill>
                  <a:srgbClr val="685642"/>
                </a:solidFill>
              </a:rPr>
              <a:t>- Calificación final obtenida en la asignatura Psicología del Desarrollo II en la convocatoria de junio de 2012.</a:t>
            </a:r>
            <a:endParaRPr lang="es-ES_tradnl" sz="2400" dirty="0">
              <a:solidFill>
                <a:srgbClr val="685642"/>
              </a:solidFill>
            </a:endParaRPr>
          </a:p>
          <a:p>
            <a:pPr algn="just"/>
            <a:r>
              <a:rPr lang="es-ES" sz="2400" i="1" dirty="0">
                <a:solidFill>
                  <a:srgbClr val="685642"/>
                </a:solidFill>
              </a:rPr>
              <a:t> </a:t>
            </a:r>
            <a:endParaRPr lang="es-ES_tradnl" sz="2400" dirty="0">
              <a:solidFill>
                <a:srgbClr val="685642"/>
              </a:solidFill>
            </a:endParaRPr>
          </a:p>
          <a:p>
            <a:pPr algn="just"/>
            <a:r>
              <a:rPr lang="es-ES" sz="2400" i="1" dirty="0">
                <a:solidFill>
                  <a:srgbClr val="685642"/>
                </a:solidFill>
              </a:rPr>
              <a:t>Procedimiento:</a:t>
            </a:r>
            <a:r>
              <a:rPr lang="es-ES" sz="2400" b="1" dirty="0">
                <a:solidFill>
                  <a:srgbClr val="685642"/>
                </a:solidFill>
              </a:rPr>
              <a:t> </a:t>
            </a:r>
            <a:r>
              <a:rPr lang="es-ES" sz="2400" dirty="0">
                <a:solidFill>
                  <a:srgbClr val="685642"/>
                </a:solidFill>
              </a:rPr>
              <a:t>todos los alumnos rellenarán el CEAM en los primeros días del segundo cuatrimestre del curso 2011/12. Ese mismo día se entregará a los alumnos un </a:t>
            </a:r>
            <a:r>
              <a:rPr lang="es-ES" sz="2400" dirty="0" err="1">
                <a:solidFill>
                  <a:srgbClr val="685642"/>
                </a:solidFill>
              </a:rPr>
              <a:t>autorregistro</a:t>
            </a:r>
            <a:r>
              <a:rPr lang="es-ES" sz="2400" dirty="0">
                <a:solidFill>
                  <a:srgbClr val="685642"/>
                </a:solidFill>
              </a:rPr>
              <a:t> del tiempo que dedican a distintas actividades (académicas, ocio, descanso). Después del examen de junio se recogerán las calificaciones obtenidas y se analizarán en relación a los datos anteriores ya recogidos</a:t>
            </a:r>
            <a:r>
              <a:rPr lang="es-ES" sz="2400" dirty="0" smtClean="0">
                <a:solidFill>
                  <a:srgbClr val="685642"/>
                </a:solidFill>
              </a:rPr>
              <a:t>.</a:t>
            </a:r>
            <a:endParaRPr lang="es-ES_tradnl" sz="2400" dirty="0">
              <a:solidFill>
                <a:srgbClr val="685642"/>
              </a:solidFill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432198" y="10297244"/>
            <a:ext cx="10513168" cy="2740302"/>
          </a:xfrm>
          <a:prstGeom prst="rect">
            <a:avLst/>
          </a:prstGeom>
          <a:solidFill>
            <a:srgbClr val="FFFCBB"/>
          </a:solidFill>
          <a:ln w="38100" cmpd="sng">
            <a:solidFill>
              <a:srgbClr val="9E7539"/>
            </a:solidFill>
          </a:ln>
        </p:spPr>
        <p:txBody>
          <a:bodyPr wrap="square" lIns="180000" tIns="46800" rIns="180000">
            <a:spAutoFit/>
          </a:bodyPr>
          <a:lstStyle/>
          <a:p>
            <a:pPr algn="ctr"/>
            <a:r>
              <a:rPr lang="es-ES" sz="2800" b="1" dirty="0">
                <a:solidFill>
                  <a:srgbClr val="685642"/>
                </a:solidFill>
              </a:rPr>
              <a:t>Principales resultados</a:t>
            </a:r>
            <a:endParaRPr lang="es-ES_tradnl" sz="2800" dirty="0">
              <a:solidFill>
                <a:srgbClr val="685642"/>
              </a:solidFill>
            </a:endParaRPr>
          </a:p>
          <a:p>
            <a:pPr algn="just"/>
            <a:r>
              <a:rPr lang="es-ES" sz="2400" dirty="0">
                <a:solidFill>
                  <a:srgbClr val="685642"/>
                </a:solidFill>
              </a:rPr>
              <a:t>Se obtuvieron relaciones positivas directas y estadísticamente significativas entre las estrategias de aprendizaje, el tiempo que se dedica a actividades académicas y el rendimiento académico, de tal manera que los que utilizaban correctamente una mayor cantidad de estrategias de aprendizaje, dedicaban más tiempo al trabajo académico y obtuvieron mejores calificaciones en la asignatura al final del cuatrimestre.</a:t>
            </a:r>
            <a:endParaRPr lang="es-ES_tradnl" sz="2400" dirty="0">
              <a:solidFill>
                <a:srgbClr val="685642"/>
              </a:solidFill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11161390" y="10297244"/>
            <a:ext cx="10009112" cy="2000548"/>
          </a:xfrm>
          <a:prstGeom prst="rect">
            <a:avLst/>
          </a:prstGeom>
          <a:solidFill>
            <a:srgbClr val="FFFCBB"/>
          </a:solidFill>
          <a:ln w="38100" cmpd="sng">
            <a:solidFill>
              <a:srgbClr val="9E7539"/>
            </a:solidFill>
          </a:ln>
        </p:spPr>
        <p:txBody>
          <a:bodyPr wrap="square" lIns="180000" rIns="180000">
            <a:spAutoFit/>
          </a:bodyPr>
          <a:lstStyle/>
          <a:p>
            <a:pPr algn="ctr"/>
            <a:r>
              <a:rPr lang="es-ES" sz="2800" b="1" dirty="0">
                <a:solidFill>
                  <a:srgbClr val="685642"/>
                </a:solidFill>
              </a:rPr>
              <a:t>Conclusiones</a:t>
            </a:r>
            <a:endParaRPr lang="es-ES_tradnl" sz="2800" dirty="0">
              <a:solidFill>
                <a:srgbClr val="685642"/>
              </a:solidFill>
            </a:endParaRPr>
          </a:p>
          <a:p>
            <a:pPr algn="just"/>
            <a:r>
              <a:rPr lang="es-ES" sz="2400" dirty="0">
                <a:solidFill>
                  <a:srgbClr val="685642"/>
                </a:solidFill>
              </a:rPr>
              <a:t>El hecho de que los alumnos reflexionen sobre la forma en que organizan su estudio y que mantengan una regularidad a la hora de registrar el tiempo dedicado a una asignatura puede influir positivamente en el desempeño que tengan en esa asignatura.</a:t>
            </a:r>
            <a:endParaRPr lang="es-ES_tradnl" sz="2400" dirty="0">
              <a:solidFill>
                <a:srgbClr val="68564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78255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itle &amp; Subtitle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648057"/>
      </a:accent1>
      <a:accent2>
        <a:srgbClr val="333399"/>
      </a:accent2>
      <a:accent3>
        <a:srgbClr val="FFFFFF"/>
      </a:accent3>
      <a:accent4>
        <a:srgbClr val="000000"/>
      </a:accent4>
      <a:accent5>
        <a:srgbClr val="B8C0B4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Subtitle">
      <a:majorFont>
        <a:latin typeface="Arial"/>
        <a:ea typeface="ヒラギノ角ゴ ProN W6"/>
        <a:cs typeface="ヒラギノ角ゴ ProN W6"/>
      </a:majorFont>
      <a:minorFont>
        <a:latin typeface="Arial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ヒラギノ角ゴ ProN W3"/>
        <a:cs typeface="ヒラギノ角ゴ ProN W3"/>
      </a:majorFont>
      <a:minorFont>
        <a:latin typeface="Arial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Pages>0</Pages>
  <Words>370</Words>
  <Characters>0</Characters>
  <Application>Microsoft Macintosh PowerPoint</Application>
  <PresentationFormat>Personalizado</PresentationFormat>
  <Lines>0</Lines>
  <Paragraphs>21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1</vt:i4>
      </vt:variant>
    </vt:vector>
  </HeadingPairs>
  <TitlesOfParts>
    <vt:vector size="3" baseType="lpstr">
      <vt:lpstr>Title &amp; Subtitle</vt:lpstr>
      <vt:lpstr>Diseño predeterminado</vt:lpstr>
      <vt:lpstr>ESTRATEGIAS DE APRENDIZAJE, DISTRIBUCIÓN DEL TIEMPO Y RESULTADOS ACADÉMICOS DE LOS ALUMNOS DE UNA ASIGNATURA DE PSICOLOGÍA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Eva I. Muñoz</dc:creator>
  <cp:lastModifiedBy>Angel Castro</cp:lastModifiedBy>
  <cp:revision>26</cp:revision>
  <dcterms:created xsi:type="dcterms:W3CDTF">2012-06-08T08:11:05Z</dcterms:created>
  <dcterms:modified xsi:type="dcterms:W3CDTF">2012-07-03T18:24:13Z</dcterms:modified>
</cp:coreProperties>
</file>