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sldIdLst>
    <p:sldId id="256" r:id="rId3"/>
  </p:sldIdLst>
  <p:sldSz cx="21602700" cy="14401800"/>
  <p:notesSz cx="6858000" cy="9144000"/>
  <p:defaultTextStyle>
    <a:defPPr>
      <a:defRPr lang="en-US"/>
    </a:defPPr>
    <a:lvl1pPr algn="l" rtl="0" fontAlgn="base">
      <a:spcBef>
        <a:spcPct val="0"/>
      </a:spcBef>
      <a:spcAft>
        <a:spcPct val="0"/>
      </a:spcAft>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1pPr>
    <a:lvl2pPr marL="457200" algn="l" rtl="0" fontAlgn="base">
      <a:spcBef>
        <a:spcPct val="0"/>
      </a:spcBef>
      <a:spcAft>
        <a:spcPct val="0"/>
      </a:spcAft>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2pPr>
    <a:lvl3pPr marL="914400" algn="l" rtl="0" fontAlgn="base">
      <a:spcBef>
        <a:spcPct val="0"/>
      </a:spcBef>
      <a:spcAft>
        <a:spcPct val="0"/>
      </a:spcAft>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3pPr>
    <a:lvl4pPr marL="1371600" algn="l" rtl="0" fontAlgn="base">
      <a:spcBef>
        <a:spcPct val="0"/>
      </a:spcBef>
      <a:spcAft>
        <a:spcPct val="0"/>
      </a:spcAft>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4pPr>
    <a:lvl5pPr marL="1828800" algn="l" rtl="0" fontAlgn="base">
      <a:spcBef>
        <a:spcPct val="0"/>
      </a:spcBef>
      <a:spcAft>
        <a:spcPct val="0"/>
      </a:spcAft>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5pPr>
    <a:lvl6pPr marL="2286000" algn="l" defTabSz="457200" rtl="0" eaLnBrk="1" latinLnBrk="0" hangingPunct="1">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6pPr>
    <a:lvl7pPr marL="2743200" algn="l" defTabSz="457200" rtl="0" eaLnBrk="1" latinLnBrk="0" hangingPunct="1">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7pPr>
    <a:lvl8pPr marL="3200400" algn="l" defTabSz="457200" rtl="0" eaLnBrk="1" latinLnBrk="0" hangingPunct="1">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8pPr>
    <a:lvl9pPr marL="3657600" algn="l" defTabSz="457200" rtl="0" eaLnBrk="1" latinLnBrk="0" hangingPunct="1">
      <a:defRPr kern="1200">
        <a:solidFill>
          <a:srgbClr val="000000"/>
        </a:solidFill>
        <a:latin typeface="Arial" pitchFamily="-107" charset="0"/>
        <a:ea typeface="ヒラギノ角ゴ ProN W3" pitchFamily="-107" charset="-128"/>
        <a:cs typeface="ヒラギノ角ゴ ProN W3" pitchFamily="-107" charset="-128"/>
        <a:sym typeface="Arial" pitchFamily="-107"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2300"/>
    <a:srgbClr val="FFFCBB"/>
    <a:srgbClr val="FFFFA2"/>
    <a:srgbClr val="BB1200"/>
    <a:srgbClr val="9E7539"/>
    <a:srgbClr val="685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60" y="-136"/>
      </p:cViewPr>
      <p:guideLst>
        <p:guide orient="horz" pos="4536"/>
        <p:guide pos="68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620838" y="4473575"/>
            <a:ext cx="18361025" cy="3087688"/>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3240088" y="8161338"/>
            <a:ext cx="15122525" cy="36798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5932150" y="215900"/>
            <a:ext cx="5310188" cy="54006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0" y="215900"/>
            <a:ext cx="15779750" cy="54006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620838" y="4473575"/>
            <a:ext cx="18361025" cy="3087688"/>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3240088" y="8161338"/>
            <a:ext cx="15122525" cy="36798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Text Box 4"/>
          <p:cNvSpPr txBox="1">
            <a:spLocks noGrp="1" noChangeArrowheads="1"/>
          </p:cNvSpPr>
          <p:nvPr>
            <p:ph type="sldNum" sz="quarter" idx="10"/>
          </p:nvPr>
        </p:nvSpPr>
        <p:spPr>
          <a:ln/>
        </p:spPr>
        <p:txBody>
          <a:bodyPr/>
          <a:lstStyle>
            <a:lvl1pPr>
              <a:defRPr/>
            </a:lvl1pPr>
          </a:lstStyle>
          <a:p>
            <a:fld id="{A4E49FAB-1967-2C4D-B994-04D68D50B1E9}" type="slidenum">
              <a:rPr lang="en-US"/>
              <a:pPr/>
              <a:t>‹Nr.›</a:t>
            </a:fld>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Text Box 4"/>
          <p:cNvSpPr txBox="1">
            <a:spLocks noGrp="1" noChangeArrowheads="1"/>
          </p:cNvSpPr>
          <p:nvPr>
            <p:ph type="sldNum" sz="quarter" idx="10"/>
          </p:nvPr>
        </p:nvSpPr>
        <p:spPr>
          <a:ln/>
        </p:spPr>
        <p:txBody>
          <a:bodyPr/>
          <a:lstStyle>
            <a:lvl1pPr>
              <a:defRPr/>
            </a:lvl1pPr>
          </a:lstStyle>
          <a:p>
            <a:fld id="{D0A25585-7B2A-7C46-9ED6-965CBADF7D3F}" type="slidenum">
              <a:rPr lang="en-US"/>
              <a:pPr/>
              <a:t>‹Nr.›</a:t>
            </a:fld>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706563" y="9255125"/>
            <a:ext cx="18362612" cy="2859088"/>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706563" y="6103938"/>
            <a:ext cx="18362612" cy="3151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Text Box 4"/>
          <p:cNvSpPr txBox="1">
            <a:spLocks noGrp="1" noChangeArrowheads="1"/>
          </p:cNvSpPr>
          <p:nvPr>
            <p:ph type="sldNum" sz="quarter" idx="10"/>
          </p:nvPr>
        </p:nvSpPr>
        <p:spPr>
          <a:ln/>
        </p:spPr>
        <p:txBody>
          <a:bodyPr/>
          <a:lstStyle>
            <a:lvl1pPr>
              <a:defRPr/>
            </a:lvl1pPr>
          </a:lstStyle>
          <a:p>
            <a:fld id="{4847A646-15EC-724E-8F71-5977F16FF22C}" type="slidenum">
              <a:rPr lang="en-US"/>
              <a:pPr/>
              <a:t>‹Nr.›</a:t>
            </a:fld>
            <a:endParaRPr lang="en-US"/>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079500" y="3360738"/>
            <a:ext cx="9645650" cy="11041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0877550" y="3360738"/>
            <a:ext cx="9645650" cy="11041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Text Box 4"/>
          <p:cNvSpPr txBox="1">
            <a:spLocks noGrp="1" noChangeArrowheads="1"/>
          </p:cNvSpPr>
          <p:nvPr>
            <p:ph type="sldNum" sz="quarter" idx="10"/>
          </p:nvPr>
        </p:nvSpPr>
        <p:spPr>
          <a:ln/>
        </p:spPr>
        <p:txBody>
          <a:bodyPr/>
          <a:lstStyle>
            <a:lvl1pPr>
              <a:defRPr/>
            </a:lvl1pPr>
          </a:lstStyle>
          <a:p>
            <a:fld id="{43E41779-95B9-D841-B0BC-FD682F9A5DE7}" type="slidenum">
              <a:rPr lang="en-US"/>
              <a:pPr/>
              <a:t>‹Nr.›</a:t>
            </a:fld>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079500" y="576263"/>
            <a:ext cx="19443700" cy="24003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079500" y="3224213"/>
            <a:ext cx="9545638" cy="1343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079500" y="4567238"/>
            <a:ext cx="9545638" cy="8297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0974388" y="3224213"/>
            <a:ext cx="9548812" cy="1343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0974388" y="4567238"/>
            <a:ext cx="9548812" cy="8297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Text Box 4"/>
          <p:cNvSpPr txBox="1">
            <a:spLocks noGrp="1" noChangeArrowheads="1"/>
          </p:cNvSpPr>
          <p:nvPr>
            <p:ph type="sldNum" sz="quarter" idx="10"/>
          </p:nvPr>
        </p:nvSpPr>
        <p:spPr>
          <a:ln/>
        </p:spPr>
        <p:txBody>
          <a:bodyPr/>
          <a:lstStyle>
            <a:lvl1pPr>
              <a:defRPr/>
            </a:lvl1pPr>
          </a:lstStyle>
          <a:p>
            <a:fld id="{149224D4-EF73-E740-800F-F8B5F907C442}" type="slidenum">
              <a:rPr lang="en-US"/>
              <a:pPr/>
              <a:t>‹Nr.›</a:t>
            </a:fld>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Text Box 4"/>
          <p:cNvSpPr txBox="1">
            <a:spLocks noGrp="1" noChangeArrowheads="1"/>
          </p:cNvSpPr>
          <p:nvPr>
            <p:ph type="sldNum" sz="quarter" idx="10"/>
          </p:nvPr>
        </p:nvSpPr>
        <p:spPr>
          <a:ln/>
        </p:spPr>
        <p:txBody>
          <a:bodyPr/>
          <a:lstStyle>
            <a:lvl1pPr>
              <a:defRPr/>
            </a:lvl1pPr>
          </a:lstStyle>
          <a:p>
            <a:fld id="{91800BF9-110C-7148-8B5C-53F2BE1A33C6}" type="slidenum">
              <a:rPr lang="en-US"/>
              <a:pPr/>
              <a:t>‹Nr.›</a:t>
            </a:fld>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424E5952-E099-2E46-A44A-C0EBAF385824}" type="slidenum">
              <a:rPr lang="en-US"/>
              <a:pPr/>
              <a:t>‹Nr.›</a:t>
            </a:fld>
            <a:endParaRPr lang="en-US"/>
          </a:p>
        </p:txBody>
      </p:sp>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79500" y="573088"/>
            <a:ext cx="7107238" cy="2439987"/>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8445500" y="573088"/>
            <a:ext cx="12077700" cy="122920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079500" y="3013075"/>
            <a:ext cx="7107238" cy="9852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Box 4"/>
          <p:cNvSpPr txBox="1">
            <a:spLocks noGrp="1" noChangeArrowheads="1"/>
          </p:cNvSpPr>
          <p:nvPr>
            <p:ph type="sldNum" sz="quarter" idx="10"/>
          </p:nvPr>
        </p:nvSpPr>
        <p:spPr>
          <a:ln/>
        </p:spPr>
        <p:txBody>
          <a:bodyPr/>
          <a:lstStyle>
            <a:lvl1pPr>
              <a:defRPr/>
            </a:lvl1pPr>
          </a:lstStyle>
          <a:p>
            <a:fld id="{3D7501C5-D3F2-5541-93E3-079ABA447E90}" type="slidenum">
              <a:rPr lang="en-US"/>
              <a:pPr/>
              <a:t>‹Nr.›</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233863" y="10080625"/>
            <a:ext cx="12961937" cy="1190625"/>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4233863" y="1287463"/>
            <a:ext cx="12961937" cy="86407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sym typeface="Arial" charset="0"/>
            </a:endParaRPr>
          </a:p>
        </p:txBody>
      </p:sp>
      <p:sp>
        <p:nvSpPr>
          <p:cNvPr id="4" name="3 Marcador de texto"/>
          <p:cNvSpPr>
            <a:spLocks noGrp="1"/>
          </p:cNvSpPr>
          <p:nvPr>
            <p:ph type="body" sz="half" idx="2"/>
          </p:nvPr>
        </p:nvSpPr>
        <p:spPr>
          <a:xfrm>
            <a:off x="4233863" y="11271250"/>
            <a:ext cx="12961937" cy="1690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Box 4"/>
          <p:cNvSpPr txBox="1">
            <a:spLocks noGrp="1" noChangeArrowheads="1"/>
          </p:cNvSpPr>
          <p:nvPr>
            <p:ph type="sldNum" sz="quarter" idx="10"/>
          </p:nvPr>
        </p:nvSpPr>
        <p:spPr>
          <a:ln/>
        </p:spPr>
        <p:txBody>
          <a:bodyPr/>
          <a:lstStyle>
            <a:lvl1pPr>
              <a:defRPr/>
            </a:lvl1pPr>
          </a:lstStyle>
          <a:p>
            <a:fld id="{25EA2BD4-7131-AA4F-B2D1-FBFAAEDF2091}" type="slidenum">
              <a:rPr lang="en-US"/>
              <a:pPr/>
              <a:t>‹Nr.›</a:t>
            </a:fld>
            <a:endParaRPr lang="en-US"/>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Text Box 4"/>
          <p:cNvSpPr txBox="1">
            <a:spLocks noGrp="1" noChangeArrowheads="1"/>
          </p:cNvSpPr>
          <p:nvPr>
            <p:ph type="sldNum" sz="quarter" idx="10"/>
          </p:nvPr>
        </p:nvSpPr>
        <p:spPr>
          <a:ln/>
        </p:spPr>
        <p:txBody>
          <a:bodyPr/>
          <a:lstStyle>
            <a:lvl1pPr>
              <a:defRPr/>
            </a:lvl1pPr>
          </a:lstStyle>
          <a:p>
            <a:fld id="{3BC58947-453B-A940-BA0F-DDC28D515B17}" type="slidenum">
              <a:rPr lang="en-US"/>
              <a:pPr/>
              <a:t>‹Nr.›</a:t>
            </a:fld>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5662275" y="192088"/>
            <a:ext cx="4860925" cy="14209712"/>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079500" y="192088"/>
            <a:ext cx="14430375" cy="142097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Text Box 4"/>
          <p:cNvSpPr txBox="1">
            <a:spLocks noGrp="1" noChangeArrowheads="1"/>
          </p:cNvSpPr>
          <p:nvPr>
            <p:ph type="sldNum" sz="quarter" idx="10"/>
          </p:nvPr>
        </p:nvSpPr>
        <p:spPr>
          <a:ln/>
        </p:spPr>
        <p:txBody>
          <a:bodyPr/>
          <a:lstStyle>
            <a:lvl1pPr>
              <a:defRPr/>
            </a:lvl1pPr>
          </a:lstStyle>
          <a:p>
            <a:fld id="{2F11B6ED-1C22-8049-BFC1-99C8447E9CBF}" type="slidenum">
              <a:rPr lang="en-US"/>
              <a:pPr/>
              <a:t>‹Nr.›</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706563" y="9255125"/>
            <a:ext cx="18362612" cy="2859088"/>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706563" y="6103938"/>
            <a:ext cx="18362612" cy="3151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288925" y="1512888"/>
            <a:ext cx="10364788"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0806113" y="1512888"/>
            <a:ext cx="10364787"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079500" y="576263"/>
            <a:ext cx="19443700" cy="24003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079500" y="3224213"/>
            <a:ext cx="9545638" cy="1343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079500" y="4567238"/>
            <a:ext cx="9545638" cy="8297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0974388" y="3224213"/>
            <a:ext cx="9548812" cy="1343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0974388" y="4567238"/>
            <a:ext cx="9548812" cy="82978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079500" y="573088"/>
            <a:ext cx="7107238" cy="2439987"/>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8445500" y="573088"/>
            <a:ext cx="12077700" cy="122920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079500" y="3013075"/>
            <a:ext cx="7107238" cy="9852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233863" y="10080625"/>
            <a:ext cx="12961937" cy="1190625"/>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4233863" y="1287463"/>
            <a:ext cx="12961937" cy="86407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smtClean="0">
              <a:sym typeface="Arial" charset="0"/>
            </a:endParaRPr>
          </a:p>
        </p:txBody>
      </p:sp>
      <p:sp>
        <p:nvSpPr>
          <p:cNvPr id="4" name="3 Marcador de texto"/>
          <p:cNvSpPr>
            <a:spLocks noGrp="1"/>
          </p:cNvSpPr>
          <p:nvPr>
            <p:ph type="body" sz="half" idx="2"/>
          </p:nvPr>
        </p:nvSpPr>
        <p:spPr>
          <a:xfrm>
            <a:off x="4233863" y="11271250"/>
            <a:ext cx="12961937" cy="16906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0" y="215900"/>
            <a:ext cx="21242338" cy="1296988"/>
          </a:xfrm>
          <a:prstGeom prst="rect">
            <a:avLst/>
          </a:prstGeom>
          <a:noFill/>
          <a:ln w="12700">
            <a:noFill/>
            <a:miter lim="800000"/>
            <a:headEnd/>
            <a:tailEnd/>
          </a:ln>
        </p:spPr>
        <p:txBody>
          <a:bodyPr vert="horz" wrap="square" lIns="50800" tIns="50800" rIns="91440" bIns="50800" numCol="1" anchor="ctr" anchorCtr="0" compatLnSpc="1">
            <a:prstTxWarp prst="textNoShape">
              <a:avLst/>
            </a:prstTxWarp>
          </a:bodyPr>
          <a:lstStyle/>
          <a:p>
            <a:pPr lvl="0"/>
            <a:r>
              <a:rPr lang="en-US">
                <a:sym typeface="Arial" pitchFamily="-107" charset="0"/>
              </a:rPr>
              <a:t>Click to edit Master title style</a:t>
            </a:r>
          </a:p>
        </p:txBody>
      </p:sp>
      <p:sp>
        <p:nvSpPr>
          <p:cNvPr id="1027" name="Rectangle 2"/>
          <p:cNvSpPr>
            <a:spLocks noGrp="1" noChangeArrowheads="1"/>
          </p:cNvSpPr>
          <p:nvPr>
            <p:ph type="body" idx="1"/>
          </p:nvPr>
        </p:nvSpPr>
        <p:spPr bwMode="auto">
          <a:xfrm>
            <a:off x="288925" y="1512888"/>
            <a:ext cx="20881975" cy="4103687"/>
          </a:xfrm>
          <a:prstGeom prst="rect">
            <a:avLst/>
          </a:prstGeom>
          <a:noFill/>
          <a:ln w="12700">
            <a:noFill/>
            <a:miter lim="800000"/>
            <a:headEnd/>
            <a:tailEnd/>
          </a:ln>
        </p:spPr>
        <p:txBody>
          <a:bodyPr vert="horz" wrap="square" lIns="50800" tIns="50800" rIns="91440" bIns="50800" numCol="1" anchor="t" anchorCtr="0" compatLnSpc="1">
            <a:prstTxWarp prst="textNoShape">
              <a:avLst/>
            </a:prstTxWarp>
          </a:bodyPr>
          <a:lstStyle/>
          <a:p>
            <a:pPr lvl="0"/>
            <a:r>
              <a:rPr lang="en-US">
                <a:sym typeface="Arial" pitchFamily="-107" charset="0"/>
              </a:rPr>
              <a:t>Click to edit Master text styles</a:t>
            </a:r>
          </a:p>
          <a:p>
            <a:pPr lvl="1"/>
            <a:r>
              <a:rPr lang="en-US">
                <a:sym typeface="Arial" pitchFamily="-107" charset="0"/>
              </a:rPr>
              <a:t>Second level</a:t>
            </a:r>
          </a:p>
          <a:p>
            <a:pPr lvl="2"/>
            <a:r>
              <a:rPr lang="en-US">
                <a:sym typeface="Arial" pitchFamily="-107" charset="0"/>
              </a:rPr>
              <a:t>Third level</a:t>
            </a:r>
          </a:p>
          <a:p>
            <a:pPr lvl="3"/>
            <a:r>
              <a:rPr lang="en-US">
                <a:sym typeface="Arial" pitchFamily="-107" charset="0"/>
              </a:rPr>
              <a:t>Fourth level</a:t>
            </a:r>
          </a:p>
          <a:p>
            <a:pPr lvl="4"/>
            <a:r>
              <a:rPr lang="en-US">
                <a:sym typeface="Arial" pitchFamily="-107" charset="0"/>
              </a:rPr>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txStyles>
    <p:titleStyle>
      <a:lvl1pPr marL="39688" indent="-39688" algn="r" rtl="0" eaLnBrk="0" fontAlgn="base" hangingPunct="0">
        <a:spcBef>
          <a:spcPct val="0"/>
        </a:spcBef>
        <a:spcAft>
          <a:spcPct val="0"/>
        </a:spcAft>
        <a:defRPr sz="4100" b="1">
          <a:solidFill>
            <a:srgbClr val="FFFFFF"/>
          </a:solidFill>
          <a:latin typeface="+mj-lt"/>
          <a:ea typeface="+mj-ea"/>
          <a:cs typeface="+mj-cs"/>
          <a:sym typeface="Arial" pitchFamily="-107" charset="0"/>
        </a:defRPr>
      </a:lvl1pPr>
      <a:lvl2pPr marL="39688" indent="-39688" algn="r" rtl="0" eaLnBrk="0" fontAlgn="base" hangingPunct="0">
        <a:spcBef>
          <a:spcPct val="0"/>
        </a:spcBef>
        <a:spcAft>
          <a:spcPct val="0"/>
        </a:spcAft>
        <a:defRPr sz="4100" b="1">
          <a:solidFill>
            <a:srgbClr val="FFFFFF"/>
          </a:solidFill>
          <a:latin typeface="Arial" charset="0"/>
          <a:ea typeface="ヒラギノ角ゴ ProN W6" charset="0"/>
          <a:cs typeface="ヒラギノ角ゴ ProN W6" charset="0"/>
          <a:sym typeface="Arial" pitchFamily="-107" charset="0"/>
        </a:defRPr>
      </a:lvl2pPr>
      <a:lvl3pPr marL="39688" indent="-39688" algn="r" rtl="0" eaLnBrk="0" fontAlgn="base" hangingPunct="0">
        <a:spcBef>
          <a:spcPct val="0"/>
        </a:spcBef>
        <a:spcAft>
          <a:spcPct val="0"/>
        </a:spcAft>
        <a:defRPr sz="4100" b="1">
          <a:solidFill>
            <a:srgbClr val="FFFFFF"/>
          </a:solidFill>
          <a:latin typeface="Arial" charset="0"/>
          <a:ea typeface="ヒラギノ角ゴ ProN W6" charset="0"/>
          <a:cs typeface="ヒラギノ角ゴ ProN W6" charset="0"/>
          <a:sym typeface="Arial" pitchFamily="-107" charset="0"/>
        </a:defRPr>
      </a:lvl3pPr>
      <a:lvl4pPr marL="39688" indent="-39688" algn="r" rtl="0" eaLnBrk="0" fontAlgn="base" hangingPunct="0">
        <a:spcBef>
          <a:spcPct val="0"/>
        </a:spcBef>
        <a:spcAft>
          <a:spcPct val="0"/>
        </a:spcAft>
        <a:defRPr sz="4100" b="1">
          <a:solidFill>
            <a:srgbClr val="FFFFFF"/>
          </a:solidFill>
          <a:latin typeface="Arial" charset="0"/>
          <a:ea typeface="ヒラギノ角ゴ ProN W6" charset="0"/>
          <a:cs typeface="ヒラギノ角ゴ ProN W6" charset="0"/>
          <a:sym typeface="Arial" pitchFamily="-107" charset="0"/>
        </a:defRPr>
      </a:lvl4pPr>
      <a:lvl5pPr marL="39688" indent="-39688" algn="r" rtl="0" eaLnBrk="0" fontAlgn="base" hangingPunct="0">
        <a:spcBef>
          <a:spcPct val="0"/>
        </a:spcBef>
        <a:spcAft>
          <a:spcPct val="0"/>
        </a:spcAft>
        <a:defRPr sz="4100" b="1">
          <a:solidFill>
            <a:srgbClr val="FFFFFF"/>
          </a:solidFill>
          <a:latin typeface="Arial" charset="0"/>
          <a:ea typeface="ヒラギノ角ゴ ProN W6" charset="0"/>
          <a:cs typeface="ヒラギノ角ゴ ProN W6" charset="0"/>
          <a:sym typeface="Arial" pitchFamily="-107" charset="0"/>
        </a:defRPr>
      </a:lvl5pPr>
      <a:lvl6pPr marL="496888" algn="r" rtl="0" fontAlgn="base">
        <a:spcBef>
          <a:spcPct val="0"/>
        </a:spcBef>
        <a:spcAft>
          <a:spcPct val="0"/>
        </a:spcAft>
        <a:defRPr sz="4100" b="1">
          <a:solidFill>
            <a:srgbClr val="FFFFFF"/>
          </a:solidFill>
          <a:latin typeface="Arial" charset="0"/>
          <a:ea typeface="ヒラギノ角ゴ ProN W6" charset="0"/>
          <a:cs typeface="ヒラギノ角ゴ ProN W6" charset="0"/>
          <a:sym typeface="Arial" charset="0"/>
        </a:defRPr>
      </a:lvl6pPr>
      <a:lvl7pPr marL="954088" algn="r" rtl="0" fontAlgn="base">
        <a:spcBef>
          <a:spcPct val="0"/>
        </a:spcBef>
        <a:spcAft>
          <a:spcPct val="0"/>
        </a:spcAft>
        <a:defRPr sz="4100" b="1">
          <a:solidFill>
            <a:srgbClr val="FFFFFF"/>
          </a:solidFill>
          <a:latin typeface="Arial" charset="0"/>
          <a:ea typeface="ヒラギノ角ゴ ProN W6" charset="0"/>
          <a:cs typeface="ヒラギノ角ゴ ProN W6" charset="0"/>
          <a:sym typeface="Arial" charset="0"/>
        </a:defRPr>
      </a:lvl7pPr>
      <a:lvl8pPr marL="1411288" algn="r" rtl="0" fontAlgn="base">
        <a:spcBef>
          <a:spcPct val="0"/>
        </a:spcBef>
        <a:spcAft>
          <a:spcPct val="0"/>
        </a:spcAft>
        <a:defRPr sz="4100" b="1">
          <a:solidFill>
            <a:srgbClr val="FFFFFF"/>
          </a:solidFill>
          <a:latin typeface="Arial" charset="0"/>
          <a:ea typeface="ヒラギノ角ゴ ProN W6" charset="0"/>
          <a:cs typeface="ヒラギノ角ゴ ProN W6" charset="0"/>
          <a:sym typeface="Arial" charset="0"/>
        </a:defRPr>
      </a:lvl8pPr>
      <a:lvl9pPr marL="1868488" algn="r" rtl="0" fontAlgn="base">
        <a:spcBef>
          <a:spcPct val="0"/>
        </a:spcBef>
        <a:spcAft>
          <a:spcPct val="0"/>
        </a:spcAft>
        <a:defRPr sz="4100" b="1">
          <a:solidFill>
            <a:srgbClr val="FFFFFF"/>
          </a:solidFill>
          <a:latin typeface="Arial" charset="0"/>
          <a:ea typeface="ヒラギノ角ゴ ProN W6" charset="0"/>
          <a:cs typeface="ヒラギノ角ゴ ProN W6" charset="0"/>
          <a:sym typeface="Arial" charset="0"/>
        </a:defRPr>
      </a:lvl9pPr>
    </p:titleStyle>
    <p:bodyStyle>
      <a:lvl1pPr marL="39688" indent="-39688" algn="r" rtl="0" eaLnBrk="0" fontAlgn="base" hangingPunct="0">
        <a:spcBef>
          <a:spcPts val="700"/>
        </a:spcBef>
        <a:spcAft>
          <a:spcPct val="0"/>
        </a:spcAft>
        <a:defRPr sz="3200" b="1">
          <a:solidFill>
            <a:srgbClr val="FDFEC6"/>
          </a:solidFill>
          <a:latin typeface="+mn-lt"/>
          <a:ea typeface="+mn-ea"/>
          <a:cs typeface="+mn-cs"/>
          <a:sym typeface="Arial" pitchFamily="-107" charset="0"/>
        </a:defRPr>
      </a:lvl1pPr>
      <a:lvl2pPr marL="1017588" indent="-560388" algn="ctr" rtl="0" eaLnBrk="0" fontAlgn="base" hangingPunct="0">
        <a:spcBef>
          <a:spcPts val="1400"/>
        </a:spcBef>
        <a:spcAft>
          <a:spcPct val="0"/>
        </a:spcAft>
        <a:defRPr sz="6300" b="1">
          <a:solidFill>
            <a:schemeClr val="tx1"/>
          </a:solidFill>
          <a:latin typeface="+mn-lt"/>
          <a:ea typeface="ヒラギノ角ゴ ProN W3" charset="0"/>
          <a:cs typeface="ヒラギノ角ゴ ProN W3" charset="0"/>
          <a:sym typeface="Arial" pitchFamily="-107" charset="0"/>
        </a:defRPr>
      </a:lvl2pPr>
      <a:lvl3pPr marL="2046288" indent="-1131888" algn="ctr" rtl="0" eaLnBrk="0" fontAlgn="base" hangingPunct="0">
        <a:spcBef>
          <a:spcPts val="1200"/>
        </a:spcBef>
        <a:spcAft>
          <a:spcPct val="0"/>
        </a:spcAft>
        <a:defRPr sz="5400" b="1">
          <a:solidFill>
            <a:schemeClr val="tx1"/>
          </a:solidFill>
          <a:latin typeface="+mn-lt"/>
          <a:ea typeface="ヒラギノ角ゴ ProN W3" charset="0"/>
          <a:cs typeface="ヒラギノ角ゴ ProN W3" charset="0"/>
          <a:sym typeface="Arial" pitchFamily="-107" charset="0"/>
        </a:defRPr>
      </a:lvl3pPr>
      <a:lvl4pPr marL="3074988" indent="-1703388" algn="ctr" rtl="0" eaLnBrk="0" fontAlgn="base" hangingPunct="0">
        <a:spcBef>
          <a:spcPts val="1000"/>
        </a:spcBef>
        <a:spcAft>
          <a:spcPct val="0"/>
        </a:spcAft>
        <a:defRPr sz="4500" b="1">
          <a:solidFill>
            <a:schemeClr val="tx1"/>
          </a:solidFill>
          <a:latin typeface="+mn-lt"/>
          <a:ea typeface="ヒラギノ角ゴ ProN W3" charset="0"/>
          <a:cs typeface="ヒラギノ角ゴ ProN W3" charset="0"/>
          <a:sym typeface="Arial" pitchFamily="-107" charset="0"/>
        </a:defRPr>
      </a:lvl4pPr>
      <a:lvl5pPr marL="4103688" indent="-2274888" algn="ctr" rtl="0" eaLnBrk="0" fontAlgn="base" hangingPunct="0">
        <a:spcBef>
          <a:spcPts val="1000"/>
        </a:spcBef>
        <a:spcAft>
          <a:spcPct val="0"/>
        </a:spcAft>
        <a:defRPr sz="4500" b="1">
          <a:solidFill>
            <a:schemeClr val="tx1"/>
          </a:solidFill>
          <a:latin typeface="+mn-lt"/>
          <a:ea typeface="ヒラギノ角ゴ ProN W3" charset="0"/>
          <a:cs typeface="ヒラギノ角ゴ ProN W3" charset="0"/>
          <a:sym typeface="Arial" pitchFamily="-107" charset="0"/>
        </a:defRPr>
      </a:lvl5pPr>
      <a:lvl6pPr marL="4560888" algn="ctr" rtl="0" fontAlgn="base">
        <a:spcBef>
          <a:spcPts val="1000"/>
        </a:spcBef>
        <a:spcAft>
          <a:spcPct val="0"/>
        </a:spcAft>
        <a:defRPr sz="4500" b="1">
          <a:solidFill>
            <a:schemeClr val="tx1"/>
          </a:solidFill>
          <a:latin typeface="+mn-lt"/>
          <a:ea typeface="ヒラギノ角ゴ ProN W3" charset="0"/>
          <a:cs typeface="ヒラギノ角ゴ ProN W3" charset="0"/>
          <a:sym typeface="Arial" charset="0"/>
        </a:defRPr>
      </a:lvl6pPr>
      <a:lvl7pPr marL="5018088" algn="ctr" rtl="0" fontAlgn="base">
        <a:spcBef>
          <a:spcPts val="1000"/>
        </a:spcBef>
        <a:spcAft>
          <a:spcPct val="0"/>
        </a:spcAft>
        <a:defRPr sz="4500" b="1">
          <a:solidFill>
            <a:schemeClr val="tx1"/>
          </a:solidFill>
          <a:latin typeface="+mn-lt"/>
          <a:ea typeface="ヒラギノ角ゴ ProN W3" charset="0"/>
          <a:cs typeface="ヒラギノ角ゴ ProN W3" charset="0"/>
          <a:sym typeface="Arial" charset="0"/>
        </a:defRPr>
      </a:lvl7pPr>
      <a:lvl8pPr marL="5475288" algn="ctr" rtl="0" fontAlgn="base">
        <a:spcBef>
          <a:spcPts val="1000"/>
        </a:spcBef>
        <a:spcAft>
          <a:spcPct val="0"/>
        </a:spcAft>
        <a:defRPr sz="4500" b="1">
          <a:solidFill>
            <a:schemeClr val="tx1"/>
          </a:solidFill>
          <a:latin typeface="+mn-lt"/>
          <a:ea typeface="ヒラギノ角ゴ ProN W3" charset="0"/>
          <a:cs typeface="ヒラギノ角ゴ ProN W3" charset="0"/>
          <a:sym typeface="Arial" charset="0"/>
        </a:defRPr>
      </a:lvl8pPr>
      <a:lvl9pPr marL="5932488" algn="ctr" rtl="0" fontAlgn="base">
        <a:spcBef>
          <a:spcPts val="1000"/>
        </a:spcBef>
        <a:spcAft>
          <a:spcPct val="0"/>
        </a:spcAft>
        <a:defRPr sz="4500" b="1">
          <a:solidFill>
            <a:schemeClr val="tx1"/>
          </a:solidFill>
          <a:latin typeface="+mn-lt"/>
          <a:ea typeface="ヒラギノ角ゴ ProN W3" charset="0"/>
          <a:cs typeface="ヒラギノ角ゴ ProN W3" charset="0"/>
          <a:sym typeface="Arial"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1079500" y="192088"/>
            <a:ext cx="19443700" cy="3168650"/>
          </a:xfrm>
          <a:prstGeom prst="rect">
            <a:avLst/>
          </a:prstGeom>
          <a:noFill/>
          <a:ln w="12700">
            <a:noFill/>
            <a:miter lim="800000"/>
            <a:headEnd/>
            <a:tailEnd/>
          </a:ln>
        </p:spPr>
        <p:txBody>
          <a:bodyPr vert="horz" wrap="square" lIns="101600" tIns="101600" rIns="205740" bIns="101600" numCol="1" anchor="ctr" anchorCtr="0" compatLnSpc="1">
            <a:prstTxWarp prst="textNoShape">
              <a:avLst/>
            </a:prstTxWarp>
          </a:bodyPr>
          <a:lstStyle/>
          <a:p>
            <a:pPr lvl="0"/>
            <a:r>
              <a:rPr lang="en-US">
                <a:sym typeface="Arial" pitchFamily="-107" charset="0"/>
              </a:rPr>
              <a:t>Click to edit Master title style</a:t>
            </a:r>
          </a:p>
        </p:txBody>
      </p:sp>
      <p:sp>
        <p:nvSpPr>
          <p:cNvPr id="2051" name="Rectangle 2"/>
          <p:cNvSpPr>
            <a:spLocks noGrp="1" noChangeArrowheads="1"/>
          </p:cNvSpPr>
          <p:nvPr>
            <p:ph type="body" idx="1"/>
          </p:nvPr>
        </p:nvSpPr>
        <p:spPr bwMode="auto">
          <a:xfrm>
            <a:off x="1079500" y="3360738"/>
            <a:ext cx="19443700" cy="11041062"/>
          </a:xfrm>
          <a:prstGeom prst="rect">
            <a:avLst/>
          </a:prstGeom>
          <a:noFill/>
          <a:ln w="12700">
            <a:noFill/>
            <a:miter lim="800000"/>
            <a:headEnd/>
            <a:tailEnd/>
          </a:ln>
        </p:spPr>
        <p:txBody>
          <a:bodyPr vert="horz" wrap="square" lIns="101600" tIns="101600" rIns="205740" bIns="101600" numCol="1" anchor="t" anchorCtr="0" compatLnSpc="1">
            <a:prstTxWarp prst="textNoShape">
              <a:avLst/>
            </a:prstTxWarp>
          </a:bodyPr>
          <a:lstStyle/>
          <a:p>
            <a:pPr lvl="0"/>
            <a:r>
              <a:rPr lang="en-US">
                <a:sym typeface="Arial" pitchFamily="-107" charset="0"/>
              </a:rPr>
              <a:t>Click to edit Master text styles</a:t>
            </a:r>
          </a:p>
          <a:p>
            <a:pPr lvl="1"/>
            <a:r>
              <a:rPr lang="en-US">
                <a:sym typeface="Arial" pitchFamily="-107" charset="0"/>
              </a:rPr>
              <a:t>Second level</a:t>
            </a:r>
          </a:p>
          <a:p>
            <a:pPr lvl="2"/>
            <a:r>
              <a:rPr lang="en-US">
                <a:sym typeface="Arial" pitchFamily="-107" charset="0"/>
              </a:rPr>
              <a:t>Third level</a:t>
            </a:r>
          </a:p>
          <a:p>
            <a:pPr lvl="3"/>
            <a:r>
              <a:rPr lang="en-US">
                <a:sym typeface="Arial" pitchFamily="-107" charset="0"/>
              </a:rPr>
              <a:t>Fourth level</a:t>
            </a:r>
          </a:p>
          <a:p>
            <a:pPr lvl="4"/>
            <a:r>
              <a:rPr lang="en-US">
                <a:sym typeface="Arial" pitchFamily="-107" charset="0"/>
              </a:rPr>
              <a:t>Fifth level</a:t>
            </a:r>
          </a:p>
        </p:txBody>
      </p:sp>
      <p:sp>
        <p:nvSpPr>
          <p:cNvPr id="2052" name="Rectangle 3"/>
          <p:cNvSpPr>
            <a:spLocks/>
          </p:cNvSpPr>
          <p:nvPr/>
        </p:nvSpPr>
        <p:spPr bwMode="auto">
          <a:xfrm>
            <a:off x="7378700" y="13114338"/>
            <a:ext cx="6858000" cy="1600200"/>
          </a:xfrm>
          <a:prstGeom prst="rect">
            <a:avLst/>
          </a:prstGeom>
          <a:noFill/>
          <a:ln w="12700">
            <a:noFill/>
            <a:miter lim="800000"/>
            <a:headEnd/>
            <a:tailEnd/>
          </a:ln>
        </p:spPr>
        <p:txBody>
          <a:bodyPr lIns="101600" tIns="101600" rIns="205740" bIns="101600">
            <a:prstTxWarp prst="textNoShape">
              <a:avLst/>
            </a:prstTxWarp>
          </a:bodyPr>
          <a:lstStyle/>
          <a:p>
            <a:pPr marL="1588" algn="ctr"/>
            <a:r>
              <a:rPr lang="en-US" sz="3200">
                <a:solidFill>
                  <a:schemeClr val="tx1"/>
                </a:solidFill>
                <a:ea typeface="Arial" pitchFamily="-107" charset="0"/>
                <a:cs typeface="Arial" pitchFamily="-107" charset="0"/>
              </a:rPr>
              <a:t>IV Jornadas de Innovación e Investigación Educativa - 2010, Universidad de Zaragoza</a:t>
            </a:r>
          </a:p>
        </p:txBody>
      </p:sp>
      <p:sp>
        <p:nvSpPr>
          <p:cNvPr id="2" name="Text Box 4"/>
          <p:cNvSpPr txBox="1">
            <a:spLocks noGrp="1" noChangeArrowheads="1"/>
          </p:cNvSpPr>
          <p:nvPr>
            <p:ph type="sldNum" sz="quarter" idx="4"/>
          </p:nvPr>
        </p:nvSpPr>
        <p:spPr bwMode="auto">
          <a:xfrm>
            <a:off x="17667288" y="13114338"/>
            <a:ext cx="668337" cy="660400"/>
          </a:xfrm>
          <a:prstGeom prst="rect">
            <a:avLst/>
          </a:prstGeom>
          <a:noFill/>
          <a:ln>
            <a:noFill/>
          </a:ln>
          <a:effectLst/>
          <a:extLst/>
        </p:spPr>
        <p:txBody>
          <a:bodyPr vert="horz" wrap="none" lIns="91440" tIns="45720" rIns="91440" bIns="45720" numCol="1" anchor="t" anchorCtr="0" compatLnSpc="1">
            <a:prstTxWarp prst="textNoShape">
              <a:avLst/>
            </a:prstTxWarp>
          </a:bodyPr>
          <a:lstStyle>
            <a:lvl1pPr algn="ctr">
              <a:defRPr sz="3200">
                <a:solidFill>
                  <a:schemeClr val="tx1"/>
                </a:solidFill>
                <a:ea typeface="Arial" pitchFamily="-107" charset="0"/>
                <a:cs typeface="Arial" pitchFamily="-107" charset="0"/>
              </a:defRPr>
            </a:lvl1pPr>
          </a:lstStyle>
          <a:p>
            <a:fld id="{D4213F84-4D7E-A345-89DE-803960669F78}"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hf hdr="0" ftr="0" dt="0"/>
  <p:txStyles>
    <p:titleStyle>
      <a:lvl1pPr marL="1588" indent="-1588" algn="ctr" rtl="0" eaLnBrk="0" fontAlgn="base" hangingPunct="0">
        <a:spcBef>
          <a:spcPct val="0"/>
        </a:spcBef>
        <a:spcAft>
          <a:spcPct val="0"/>
        </a:spcAft>
        <a:defRPr sz="9900">
          <a:solidFill>
            <a:schemeClr val="tx1"/>
          </a:solidFill>
          <a:latin typeface="+mj-lt"/>
          <a:ea typeface="+mj-ea"/>
          <a:cs typeface="+mj-cs"/>
          <a:sym typeface="Arial" pitchFamily="-107" charset="0"/>
        </a:defRPr>
      </a:lvl1pPr>
      <a:lvl2pPr marL="1588" indent="-1588" algn="ctr" rtl="0" eaLnBrk="0" fontAlgn="base" hangingPunct="0">
        <a:spcBef>
          <a:spcPct val="0"/>
        </a:spcBef>
        <a:spcAft>
          <a:spcPct val="0"/>
        </a:spcAft>
        <a:defRPr sz="9900">
          <a:solidFill>
            <a:schemeClr val="tx1"/>
          </a:solidFill>
          <a:latin typeface="Arial" charset="0"/>
          <a:ea typeface="ヒラギノ角ゴ ProN W3" charset="0"/>
          <a:cs typeface="ヒラギノ角ゴ ProN W3" charset="0"/>
          <a:sym typeface="Arial" pitchFamily="-107" charset="0"/>
        </a:defRPr>
      </a:lvl2pPr>
      <a:lvl3pPr marL="1588" indent="-1588" algn="ctr" rtl="0" eaLnBrk="0" fontAlgn="base" hangingPunct="0">
        <a:spcBef>
          <a:spcPct val="0"/>
        </a:spcBef>
        <a:spcAft>
          <a:spcPct val="0"/>
        </a:spcAft>
        <a:defRPr sz="9900">
          <a:solidFill>
            <a:schemeClr val="tx1"/>
          </a:solidFill>
          <a:latin typeface="Arial" charset="0"/>
          <a:ea typeface="ヒラギノ角ゴ ProN W3" charset="0"/>
          <a:cs typeface="ヒラギノ角ゴ ProN W3" charset="0"/>
          <a:sym typeface="Arial" pitchFamily="-107" charset="0"/>
        </a:defRPr>
      </a:lvl3pPr>
      <a:lvl4pPr marL="1588" indent="-1588" algn="ctr" rtl="0" eaLnBrk="0" fontAlgn="base" hangingPunct="0">
        <a:spcBef>
          <a:spcPct val="0"/>
        </a:spcBef>
        <a:spcAft>
          <a:spcPct val="0"/>
        </a:spcAft>
        <a:defRPr sz="9900">
          <a:solidFill>
            <a:schemeClr val="tx1"/>
          </a:solidFill>
          <a:latin typeface="Arial" charset="0"/>
          <a:ea typeface="ヒラギノ角ゴ ProN W3" charset="0"/>
          <a:cs typeface="ヒラギノ角ゴ ProN W3" charset="0"/>
          <a:sym typeface="Arial" pitchFamily="-107" charset="0"/>
        </a:defRPr>
      </a:lvl4pPr>
      <a:lvl5pPr marL="1588" indent="-1588" algn="ctr" rtl="0" eaLnBrk="0" fontAlgn="base" hangingPunct="0">
        <a:spcBef>
          <a:spcPct val="0"/>
        </a:spcBef>
        <a:spcAft>
          <a:spcPct val="0"/>
        </a:spcAft>
        <a:defRPr sz="9900">
          <a:solidFill>
            <a:schemeClr val="tx1"/>
          </a:solidFill>
          <a:latin typeface="Arial" charset="0"/>
          <a:ea typeface="ヒラギノ角ゴ ProN W3" charset="0"/>
          <a:cs typeface="ヒラギノ角ゴ ProN W3" charset="0"/>
          <a:sym typeface="Arial" pitchFamily="-107" charset="0"/>
        </a:defRPr>
      </a:lvl5pPr>
      <a:lvl6pPr marL="458788" algn="ctr" rtl="0" fontAlgn="base">
        <a:spcBef>
          <a:spcPct val="0"/>
        </a:spcBef>
        <a:spcAft>
          <a:spcPct val="0"/>
        </a:spcAft>
        <a:defRPr sz="9900">
          <a:solidFill>
            <a:schemeClr val="tx1"/>
          </a:solidFill>
          <a:latin typeface="Arial" charset="0"/>
          <a:ea typeface="ヒラギノ角ゴ ProN W3" charset="0"/>
          <a:cs typeface="ヒラギノ角ゴ ProN W3" charset="0"/>
          <a:sym typeface="Arial" charset="0"/>
        </a:defRPr>
      </a:lvl6pPr>
      <a:lvl7pPr marL="915988" algn="ctr" rtl="0" fontAlgn="base">
        <a:spcBef>
          <a:spcPct val="0"/>
        </a:spcBef>
        <a:spcAft>
          <a:spcPct val="0"/>
        </a:spcAft>
        <a:defRPr sz="9900">
          <a:solidFill>
            <a:schemeClr val="tx1"/>
          </a:solidFill>
          <a:latin typeface="Arial" charset="0"/>
          <a:ea typeface="ヒラギノ角ゴ ProN W3" charset="0"/>
          <a:cs typeface="ヒラギノ角ゴ ProN W3" charset="0"/>
          <a:sym typeface="Arial" charset="0"/>
        </a:defRPr>
      </a:lvl7pPr>
      <a:lvl8pPr marL="1373188" algn="ctr" rtl="0" fontAlgn="base">
        <a:spcBef>
          <a:spcPct val="0"/>
        </a:spcBef>
        <a:spcAft>
          <a:spcPct val="0"/>
        </a:spcAft>
        <a:defRPr sz="9900">
          <a:solidFill>
            <a:schemeClr val="tx1"/>
          </a:solidFill>
          <a:latin typeface="Arial" charset="0"/>
          <a:ea typeface="ヒラギノ角ゴ ProN W3" charset="0"/>
          <a:cs typeface="ヒラギノ角ゴ ProN W3" charset="0"/>
          <a:sym typeface="Arial" charset="0"/>
        </a:defRPr>
      </a:lvl8pPr>
      <a:lvl9pPr marL="1830388" algn="ctr" rtl="0" fontAlgn="base">
        <a:spcBef>
          <a:spcPct val="0"/>
        </a:spcBef>
        <a:spcAft>
          <a:spcPct val="0"/>
        </a:spcAft>
        <a:defRPr sz="9900">
          <a:solidFill>
            <a:schemeClr val="tx1"/>
          </a:solidFill>
          <a:latin typeface="Arial" charset="0"/>
          <a:ea typeface="ヒラギノ角ゴ ProN W3" charset="0"/>
          <a:cs typeface="ヒラギノ角ゴ ProN W3" charset="0"/>
          <a:sym typeface="Arial" charset="0"/>
        </a:defRPr>
      </a:lvl9pPr>
    </p:titleStyle>
    <p:bodyStyle>
      <a:lvl1pPr marL="773113" indent="-771525" algn="l" rtl="0" eaLnBrk="0" fontAlgn="base" hangingPunct="0">
        <a:spcBef>
          <a:spcPts val="1600"/>
        </a:spcBef>
        <a:spcAft>
          <a:spcPct val="0"/>
        </a:spcAft>
        <a:buSzPct val="100000"/>
        <a:buFont typeface="Arial" pitchFamily="-107" charset="0"/>
        <a:buChar char="•"/>
        <a:defRPr sz="7200">
          <a:solidFill>
            <a:schemeClr val="tx1"/>
          </a:solidFill>
          <a:latin typeface="+mn-lt"/>
          <a:ea typeface="+mn-ea"/>
          <a:cs typeface="+mn-cs"/>
          <a:sym typeface="Arial" pitchFamily="-107" charset="0"/>
        </a:defRPr>
      </a:lvl1pPr>
      <a:lvl2pPr marL="1673225" indent="-642938" algn="l" rtl="0" eaLnBrk="0" fontAlgn="base" hangingPunct="0">
        <a:spcBef>
          <a:spcPts val="1400"/>
        </a:spcBef>
        <a:spcAft>
          <a:spcPct val="0"/>
        </a:spcAft>
        <a:buSzPct val="100000"/>
        <a:buFont typeface="Arial" pitchFamily="-107" charset="0"/>
        <a:buChar char="–"/>
        <a:defRPr sz="6300">
          <a:solidFill>
            <a:schemeClr val="tx1"/>
          </a:solidFill>
          <a:latin typeface="+mn-lt"/>
          <a:ea typeface="+mn-ea"/>
          <a:cs typeface="+mn-cs"/>
          <a:sym typeface="Arial" pitchFamily="-107" charset="0"/>
        </a:defRPr>
      </a:lvl2pPr>
      <a:lvl3pPr marL="2573338" indent="-514350" algn="l" rtl="0" eaLnBrk="0" fontAlgn="base" hangingPunct="0">
        <a:spcBef>
          <a:spcPts val="1200"/>
        </a:spcBef>
        <a:spcAft>
          <a:spcPct val="0"/>
        </a:spcAft>
        <a:buSzPct val="100000"/>
        <a:buFont typeface="Arial" pitchFamily="-107" charset="0"/>
        <a:buChar char="•"/>
        <a:defRPr sz="5400">
          <a:solidFill>
            <a:schemeClr val="tx1"/>
          </a:solidFill>
          <a:latin typeface="+mn-lt"/>
          <a:ea typeface="+mn-ea"/>
          <a:cs typeface="+mn-cs"/>
          <a:sym typeface="Arial" pitchFamily="-107" charset="0"/>
        </a:defRPr>
      </a:lvl3pPr>
      <a:lvl4pPr marL="3602038" indent="-514350" algn="l" rtl="0" eaLnBrk="0" fontAlgn="base" hangingPunct="0">
        <a:spcBef>
          <a:spcPts val="1000"/>
        </a:spcBef>
        <a:spcAft>
          <a:spcPct val="0"/>
        </a:spcAft>
        <a:buSzPct val="100000"/>
        <a:buFont typeface="Arial" pitchFamily="-107" charset="0"/>
        <a:buChar char="–"/>
        <a:defRPr sz="4500">
          <a:solidFill>
            <a:schemeClr val="tx1"/>
          </a:solidFill>
          <a:latin typeface="+mn-lt"/>
          <a:ea typeface="+mn-ea"/>
          <a:cs typeface="+mn-cs"/>
          <a:sym typeface="Arial" pitchFamily="-107" charset="0"/>
        </a:defRPr>
      </a:lvl4pPr>
      <a:lvl5pPr marL="4630738" indent="-514350" algn="l" rtl="0" eaLnBrk="0" fontAlgn="base" hangingPunct="0">
        <a:spcBef>
          <a:spcPts val="1000"/>
        </a:spcBef>
        <a:spcAft>
          <a:spcPct val="0"/>
        </a:spcAft>
        <a:buSzPct val="100000"/>
        <a:buFont typeface="Arial" pitchFamily="-107" charset="0"/>
        <a:buChar char="»"/>
        <a:defRPr sz="4500">
          <a:solidFill>
            <a:schemeClr val="tx1"/>
          </a:solidFill>
          <a:latin typeface="+mn-lt"/>
          <a:ea typeface="+mn-ea"/>
          <a:cs typeface="+mn-cs"/>
          <a:sym typeface="Arial" pitchFamily="-107" charset="0"/>
        </a:defRPr>
      </a:lvl5pPr>
      <a:lvl6pPr marL="5087938" indent="-514350" algn="l" rtl="0" fontAlgn="base">
        <a:spcBef>
          <a:spcPts val="1000"/>
        </a:spcBef>
        <a:spcAft>
          <a:spcPct val="0"/>
        </a:spcAft>
        <a:buSzPct val="100000"/>
        <a:buFont typeface="Arial" charset="0"/>
        <a:buChar char="»"/>
        <a:defRPr sz="4500">
          <a:solidFill>
            <a:schemeClr val="tx1"/>
          </a:solidFill>
          <a:latin typeface="+mn-lt"/>
          <a:ea typeface="+mn-ea"/>
          <a:cs typeface="+mn-cs"/>
          <a:sym typeface="Arial" charset="0"/>
        </a:defRPr>
      </a:lvl6pPr>
      <a:lvl7pPr marL="5545138" indent="-514350" algn="l" rtl="0" fontAlgn="base">
        <a:spcBef>
          <a:spcPts val="1000"/>
        </a:spcBef>
        <a:spcAft>
          <a:spcPct val="0"/>
        </a:spcAft>
        <a:buSzPct val="100000"/>
        <a:buFont typeface="Arial" charset="0"/>
        <a:buChar char="»"/>
        <a:defRPr sz="4500">
          <a:solidFill>
            <a:schemeClr val="tx1"/>
          </a:solidFill>
          <a:latin typeface="+mn-lt"/>
          <a:ea typeface="+mn-ea"/>
          <a:cs typeface="+mn-cs"/>
          <a:sym typeface="Arial" charset="0"/>
        </a:defRPr>
      </a:lvl7pPr>
      <a:lvl8pPr marL="6002338" indent="-514350" algn="l" rtl="0" fontAlgn="base">
        <a:spcBef>
          <a:spcPts val="1000"/>
        </a:spcBef>
        <a:spcAft>
          <a:spcPct val="0"/>
        </a:spcAft>
        <a:buSzPct val="100000"/>
        <a:buFont typeface="Arial" charset="0"/>
        <a:buChar char="»"/>
        <a:defRPr sz="4500">
          <a:solidFill>
            <a:schemeClr val="tx1"/>
          </a:solidFill>
          <a:latin typeface="+mn-lt"/>
          <a:ea typeface="+mn-ea"/>
          <a:cs typeface="+mn-cs"/>
          <a:sym typeface="Arial" charset="0"/>
        </a:defRPr>
      </a:lvl8pPr>
      <a:lvl9pPr marL="6459538" indent="-514350" algn="l" rtl="0" fontAlgn="base">
        <a:spcBef>
          <a:spcPts val="1000"/>
        </a:spcBef>
        <a:spcAft>
          <a:spcPct val="0"/>
        </a:spcAft>
        <a:buSzPct val="100000"/>
        <a:buFont typeface="Arial" charset="0"/>
        <a:buChar char="»"/>
        <a:defRPr sz="4500">
          <a:solidFill>
            <a:schemeClr val="tx1"/>
          </a:solidFill>
          <a:latin typeface="+mn-lt"/>
          <a:ea typeface="+mn-ea"/>
          <a:cs typeface="+mn-cs"/>
          <a:sym typeface="Arial" charset="0"/>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13144500"/>
            <a:ext cx="21602700" cy="1257300"/>
          </a:xfrm>
          <a:prstGeom prst="rect">
            <a:avLst/>
          </a:prstGeom>
          <a:gradFill flip="none" rotWithShape="1">
            <a:gsLst>
              <a:gs pos="0">
                <a:srgbClr val="685642"/>
              </a:gs>
              <a:gs pos="99000">
                <a:schemeClr val="bg1"/>
              </a:gs>
              <a:gs pos="15000">
                <a:srgbClr val="9E7539"/>
              </a:gs>
              <a:gs pos="100000">
                <a:schemeClr val="bg1"/>
              </a:gs>
            </a:gsLst>
            <a:lin ang="16200000" scaled="0"/>
            <a:tileRect/>
          </a:gradFill>
          <a:ln w="9525">
            <a:noFill/>
            <a:round/>
            <a:headEnd/>
            <a:tailEnd/>
          </a:ln>
        </p:spPr>
        <p:txBody>
          <a:bodyPr lIns="0" tIns="0" rIns="0" bIns="0">
            <a:prstTxWarp prst="textNoShape">
              <a:avLst/>
            </a:prstTxWarp>
          </a:bodyPr>
          <a:lstStyle/>
          <a:p>
            <a:endParaRPr lang="es-ES">
              <a:solidFill>
                <a:srgbClr val="685642"/>
              </a:solidFill>
            </a:endParaRPr>
          </a:p>
        </p:txBody>
      </p:sp>
      <p:sp>
        <p:nvSpPr>
          <p:cNvPr id="3075" name="Rectangle 2"/>
          <p:cNvSpPr>
            <a:spLocks/>
          </p:cNvSpPr>
          <p:nvPr/>
        </p:nvSpPr>
        <p:spPr bwMode="auto">
          <a:xfrm>
            <a:off x="4813300" y="13855700"/>
            <a:ext cx="16789400" cy="546100"/>
          </a:xfrm>
          <a:prstGeom prst="rect">
            <a:avLst/>
          </a:prstGeom>
          <a:noFill/>
          <a:ln w="12700">
            <a:noFill/>
            <a:miter lim="800000"/>
            <a:headEnd/>
            <a:tailEnd/>
          </a:ln>
        </p:spPr>
        <p:txBody>
          <a:bodyPr lIns="101600" tIns="101600" rIns="205740" bIns="101600">
            <a:prstTxWarp prst="textNoShape">
              <a:avLst/>
            </a:prstTxWarp>
          </a:bodyPr>
          <a:lstStyle/>
          <a:p>
            <a:pPr marL="1588" algn="r"/>
            <a:r>
              <a:rPr lang="en-US" sz="2400" b="1" dirty="0">
                <a:solidFill>
                  <a:srgbClr val="FFFFFF"/>
                </a:solidFill>
                <a:ea typeface="Arial" pitchFamily="-107" charset="0"/>
                <a:cs typeface="Arial" pitchFamily="-107" charset="0"/>
              </a:rPr>
              <a:t>VI </a:t>
            </a:r>
            <a:r>
              <a:rPr lang="en-US" sz="2400" b="1" dirty="0" err="1">
                <a:solidFill>
                  <a:srgbClr val="FFFFFF"/>
                </a:solidFill>
                <a:ea typeface="Arial" pitchFamily="-107" charset="0"/>
                <a:cs typeface="Arial" pitchFamily="-107" charset="0"/>
              </a:rPr>
              <a:t>Jornadas</a:t>
            </a:r>
            <a:r>
              <a:rPr lang="en-US" sz="2400" b="1" dirty="0">
                <a:solidFill>
                  <a:srgbClr val="FFFFFF"/>
                </a:solidFill>
                <a:ea typeface="Arial" pitchFamily="-107" charset="0"/>
                <a:cs typeface="Arial" pitchFamily="-107" charset="0"/>
              </a:rPr>
              <a:t> de </a:t>
            </a:r>
            <a:r>
              <a:rPr lang="en-US" sz="2400" b="1" dirty="0" err="1">
                <a:solidFill>
                  <a:srgbClr val="FFFFFF"/>
                </a:solidFill>
                <a:ea typeface="Arial" pitchFamily="-107" charset="0"/>
                <a:cs typeface="Arial" pitchFamily="-107" charset="0"/>
              </a:rPr>
              <a:t>Innovación</a:t>
            </a:r>
            <a:r>
              <a:rPr lang="en-US" sz="2400" b="1" dirty="0">
                <a:solidFill>
                  <a:srgbClr val="FFFFFF"/>
                </a:solidFill>
                <a:ea typeface="Arial" pitchFamily="-107" charset="0"/>
                <a:cs typeface="Arial" pitchFamily="-107" charset="0"/>
              </a:rPr>
              <a:t> </a:t>
            </a:r>
            <a:r>
              <a:rPr lang="en-US" sz="2400" b="1" dirty="0" err="1">
                <a:solidFill>
                  <a:srgbClr val="FFFFFF"/>
                </a:solidFill>
                <a:ea typeface="Arial" pitchFamily="-107" charset="0"/>
                <a:cs typeface="Arial" pitchFamily="-107" charset="0"/>
              </a:rPr>
              <a:t>e</a:t>
            </a:r>
            <a:r>
              <a:rPr lang="en-US" sz="2400" b="1" dirty="0">
                <a:solidFill>
                  <a:srgbClr val="FFFFFF"/>
                </a:solidFill>
                <a:ea typeface="Arial" pitchFamily="-107" charset="0"/>
                <a:cs typeface="Arial" pitchFamily="-107" charset="0"/>
              </a:rPr>
              <a:t> </a:t>
            </a:r>
            <a:r>
              <a:rPr lang="en-US" sz="2400" b="1" dirty="0" err="1">
                <a:solidFill>
                  <a:srgbClr val="FFFFFF"/>
                </a:solidFill>
                <a:ea typeface="Arial" pitchFamily="-107" charset="0"/>
                <a:cs typeface="Arial" pitchFamily="-107" charset="0"/>
              </a:rPr>
              <a:t>Investigación</a:t>
            </a:r>
            <a:r>
              <a:rPr lang="en-US" sz="2400" b="1" dirty="0">
                <a:solidFill>
                  <a:srgbClr val="FFFFFF"/>
                </a:solidFill>
                <a:ea typeface="Arial" pitchFamily="-107" charset="0"/>
                <a:cs typeface="Arial" pitchFamily="-107" charset="0"/>
              </a:rPr>
              <a:t> </a:t>
            </a:r>
            <a:r>
              <a:rPr lang="en-US" sz="2400" b="1" dirty="0" err="1">
                <a:solidFill>
                  <a:srgbClr val="FFFFFF"/>
                </a:solidFill>
                <a:ea typeface="Arial" pitchFamily="-107" charset="0"/>
                <a:cs typeface="Arial" pitchFamily="-107" charset="0"/>
              </a:rPr>
              <a:t>Educativa</a:t>
            </a:r>
            <a:r>
              <a:rPr lang="en-US" sz="2400" b="1" dirty="0">
                <a:solidFill>
                  <a:srgbClr val="FFFFFF"/>
                </a:solidFill>
                <a:ea typeface="Arial" pitchFamily="-107" charset="0"/>
                <a:cs typeface="Arial" pitchFamily="-107" charset="0"/>
              </a:rPr>
              <a:t> - 2012, Universidad de Zaragoza</a:t>
            </a:r>
          </a:p>
        </p:txBody>
      </p:sp>
      <p:sp>
        <p:nvSpPr>
          <p:cNvPr id="3076" name="Rectangle 3"/>
          <p:cNvSpPr>
            <a:spLocks/>
          </p:cNvSpPr>
          <p:nvPr/>
        </p:nvSpPr>
        <p:spPr bwMode="auto">
          <a:xfrm>
            <a:off x="0" y="0"/>
            <a:ext cx="21615400" cy="2232025"/>
          </a:xfrm>
          <a:prstGeom prst="rect">
            <a:avLst/>
          </a:prstGeom>
          <a:solidFill>
            <a:srgbClr val="685642"/>
          </a:solidFill>
          <a:ln w="9525">
            <a:noFill/>
            <a:round/>
            <a:headEnd/>
            <a:tailEnd/>
          </a:ln>
        </p:spPr>
        <p:txBody>
          <a:bodyPr lIns="0" tIns="0" rIns="0" bIns="0">
            <a:prstTxWarp prst="textNoShape">
              <a:avLst/>
            </a:prstTxWarp>
          </a:bodyPr>
          <a:lstStyle/>
          <a:p>
            <a:endParaRPr lang="es-ES"/>
          </a:p>
        </p:txBody>
      </p:sp>
      <p:pic>
        <p:nvPicPr>
          <p:cNvPr id="2" name="Picture 4"/>
          <p:cNvPicPr>
            <a:picLocks noChangeAspect="1" noChangeArrowheads="1"/>
          </p:cNvPicPr>
          <p:nvPr/>
        </p:nvPicPr>
        <p:blipFill>
          <a:blip r:embed="rId2"/>
          <a:srcRect/>
          <a:stretch>
            <a:fillRect/>
          </a:stretch>
        </p:blipFill>
        <p:spPr bwMode="auto">
          <a:xfrm>
            <a:off x="-323850" y="13024191"/>
            <a:ext cx="4343400" cy="1597366"/>
          </a:xfrm>
          <a:prstGeom prst="rect">
            <a:avLst/>
          </a:prstGeom>
          <a:noFill/>
          <a:ln>
            <a:noFill/>
          </a:ln>
          <a:effectLst>
            <a:outerShdw blurRad="127000" dist="76199" dir="1259987" algn="ctr" rotWithShape="0">
              <a:schemeClr val="bg2">
                <a:alpha val="75000"/>
              </a:schemeClr>
            </a:outerShdw>
          </a:effectLst>
          <a:extLst/>
        </p:spPr>
      </p:pic>
      <p:sp>
        <p:nvSpPr>
          <p:cNvPr id="3079" name="Rectangle 6"/>
          <p:cNvSpPr>
            <a:spLocks noGrp="1" noChangeArrowheads="1"/>
          </p:cNvSpPr>
          <p:nvPr>
            <p:ph type="title"/>
          </p:nvPr>
        </p:nvSpPr>
        <p:spPr>
          <a:xfrm>
            <a:off x="0" y="0"/>
            <a:ext cx="21602700" cy="1296988"/>
          </a:xfrm>
        </p:spPr>
        <p:txBody>
          <a:bodyPr rIns="132080"/>
          <a:lstStyle/>
          <a:p>
            <a:pPr indent="0" algn="ctr" eaLnBrk="1" hangingPunct="1"/>
            <a:r>
              <a:rPr lang="en-US" dirty="0" smtClean="0">
                <a:effectLst>
                  <a:glow rad="139700">
                    <a:schemeClr val="accent4">
                      <a:satMod val="175000"/>
                      <a:alpha val="40000"/>
                    </a:schemeClr>
                  </a:glow>
                </a:effectLst>
              </a:rPr>
              <a:t>ESCALA PARA LA EVALUACIÓN DEL PROFESORADO: </a:t>
            </a:r>
            <a:br>
              <a:rPr lang="en-US" dirty="0" smtClean="0">
                <a:effectLst>
                  <a:glow rad="139700">
                    <a:schemeClr val="accent4">
                      <a:satMod val="175000"/>
                      <a:alpha val="40000"/>
                    </a:schemeClr>
                  </a:glow>
                </a:effectLst>
              </a:rPr>
            </a:br>
            <a:r>
              <a:rPr lang="en-US" dirty="0" smtClean="0">
                <a:effectLst>
                  <a:glow rad="139700">
                    <a:schemeClr val="accent4">
                      <a:satMod val="175000"/>
                      <a:alpha val="40000"/>
                    </a:schemeClr>
                  </a:glow>
                </a:effectLst>
              </a:rPr>
              <a:t>UNA APLICACIÓN EN EL CAMPUS DE TERUEL</a:t>
            </a:r>
            <a:endParaRPr lang="en-US" dirty="0">
              <a:effectLst>
                <a:glow rad="139700">
                  <a:schemeClr val="accent4">
                    <a:satMod val="175000"/>
                    <a:alpha val="40000"/>
                  </a:schemeClr>
                </a:glow>
              </a:effectLst>
            </a:endParaRPr>
          </a:p>
        </p:txBody>
      </p:sp>
      <p:sp>
        <p:nvSpPr>
          <p:cNvPr id="3080" name="Rectangle 7"/>
          <p:cNvSpPr>
            <a:spLocks noGrp="1" noChangeArrowheads="1"/>
          </p:cNvSpPr>
          <p:nvPr>
            <p:ph type="body" idx="1"/>
          </p:nvPr>
        </p:nvSpPr>
        <p:spPr>
          <a:xfrm>
            <a:off x="432198" y="1224236"/>
            <a:ext cx="20523200" cy="679450"/>
          </a:xfrm>
        </p:spPr>
        <p:txBody>
          <a:bodyPr rIns="132080"/>
          <a:lstStyle/>
          <a:p>
            <a:pPr indent="0" algn="ctr" eaLnBrk="1" hangingPunct="1">
              <a:lnSpc>
                <a:spcPct val="90000"/>
              </a:lnSpc>
            </a:pPr>
            <a:r>
              <a:rPr lang="en-US" dirty="0" err="1" smtClean="0"/>
              <a:t>Ángel</a:t>
            </a:r>
            <a:r>
              <a:rPr lang="en-US" dirty="0" smtClean="0"/>
              <a:t> Castro, </a:t>
            </a:r>
            <a:r>
              <a:rPr lang="en-US" dirty="0" err="1" smtClean="0"/>
              <a:t>Rocío</a:t>
            </a:r>
            <a:r>
              <a:rPr lang="en-US" dirty="0" smtClean="0"/>
              <a:t> </a:t>
            </a:r>
            <a:r>
              <a:rPr lang="en-US" dirty="0" err="1" smtClean="0"/>
              <a:t>Campaña</a:t>
            </a:r>
            <a:r>
              <a:rPr lang="en-US" dirty="0" smtClean="0"/>
              <a:t>, </a:t>
            </a:r>
            <a:r>
              <a:rPr lang="en-US" dirty="0" err="1" smtClean="0"/>
              <a:t>Sebastián</a:t>
            </a:r>
            <a:r>
              <a:rPr lang="en-US" dirty="0" smtClean="0"/>
              <a:t> </a:t>
            </a:r>
            <a:r>
              <a:rPr lang="en-US" dirty="0" err="1" smtClean="0"/>
              <a:t>Lombas</a:t>
            </a:r>
            <a:r>
              <a:rPr lang="en-US" dirty="0" smtClean="0"/>
              <a:t> y </a:t>
            </a:r>
            <a:r>
              <a:rPr lang="en-US" dirty="0" err="1" smtClean="0"/>
              <a:t>Víctor</a:t>
            </a:r>
            <a:r>
              <a:rPr lang="en-US" dirty="0" smtClean="0"/>
              <a:t> Villanueva</a:t>
            </a:r>
            <a:endParaRPr lang="en-US" dirty="0"/>
          </a:p>
        </p:txBody>
      </p:sp>
      <p:sp>
        <p:nvSpPr>
          <p:cNvPr id="3" name="Rectángulo 2"/>
          <p:cNvSpPr/>
          <p:nvPr/>
        </p:nvSpPr>
        <p:spPr>
          <a:xfrm>
            <a:off x="360190" y="2318872"/>
            <a:ext cx="20954328" cy="1631216"/>
          </a:xfrm>
          <a:prstGeom prst="rect">
            <a:avLst/>
          </a:prstGeom>
          <a:noFill/>
          <a:ln w="38100" cmpd="sng">
            <a:noFill/>
          </a:ln>
        </p:spPr>
        <p:txBody>
          <a:bodyPr wrap="square">
            <a:spAutoFit/>
          </a:bodyPr>
          <a:lstStyle/>
          <a:p>
            <a:r>
              <a:rPr lang="es-ES" sz="2800" b="1" u="sng" dirty="0">
                <a:solidFill>
                  <a:schemeClr val="accent1">
                    <a:lumMod val="75000"/>
                  </a:schemeClr>
                </a:solidFill>
              </a:rPr>
              <a:t>Mención del contexto académico en el que se produce la intervención educativa</a:t>
            </a:r>
            <a:endParaRPr lang="es-ES_tradnl" sz="2800" b="1" u="sng" dirty="0">
              <a:solidFill>
                <a:schemeClr val="accent1">
                  <a:lumMod val="75000"/>
                </a:schemeClr>
              </a:solidFill>
            </a:endParaRPr>
          </a:p>
          <a:p>
            <a:pPr algn="just"/>
            <a:r>
              <a:rPr lang="es-ES" sz="2400" dirty="0">
                <a:solidFill>
                  <a:schemeClr val="accent1">
                    <a:lumMod val="75000"/>
                  </a:schemeClr>
                </a:solidFill>
              </a:rPr>
              <a:t>Dentro del análisis de la calidad en la educación superior, una de las corrientes más importantes es la evaluación de la docencia por parte de los alumnos. Actualmente, todas las universidades españolas poseen instrumentos para evaluar la calidad de la docencia, </a:t>
            </a:r>
            <a:r>
              <a:rPr lang="es-ES" sz="2400" dirty="0" smtClean="0">
                <a:solidFill>
                  <a:schemeClr val="accent1">
                    <a:lumMod val="75000"/>
                  </a:schemeClr>
                </a:solidFill>
              </a:rPr>
              <a:t>pero sus resultados no son conocidos por todos los miembros de la comunidad universitaria.</a:t>
            </a:r>
            <a:endParaRPr lang="es-ES_tradnl" sz="2400" dirty="0">
              <a:solidFill>
                <a:schemeClr val="accent1">
                  <a:lumMod val="75000"/>
                </a:schemeClr>
              </a:solidFill>
            </a:endParaRPr>
          </a:p>
        </p:txBody>
      </p:sp>
      <p:sp>
        <p:nvSpPr>
          <p:cNvPr id="4" name="Rectángulo 3"/>
          <p:cNvSpPr/>
          <p:nvPr/>
        </p:nvSpPr>
        <p:spPr>
          <a:xfrm>
            <a:off x="360190" y="3903048"/>
            <a:ext cx="11161240" cy="1631216"/>
          </a:xfrm>
          <a:prstGeom prst="rect">
            <a:avLst/>
          </a:prstGeom>
          <a:solidFill>
            <a:schemeClr val="accent1">
              <a:lumMod val="20000"/>
              <a:lumOff val="80000"/>
            </a:schemeClr>
          </a:solidFill>
          <a:ln w="38100" cmpd="sng">
            <a:solidFill>
              <a:schemeClr val="accent1"/>
            </a:solidFill>
          </a:ln>
        </p:spPr>
        <p:txBody>
          <a:bodyPr wrap="square">
            <a:spAutoFit/>
          </a:bodyPr>
          <a:lstStyle/>
          <a:p>
            <a:r>
              <a:rPr lang="es-ES" sz="2800" b="1" u="sng" dirty="0">
                <a:solidFill>
                  <a:srgbClr val="4B6041"/>
                </a:solidFill>
              </a:rPr>
              <a:t>Objetivos propuestos</a:t>
            </a:r>
            <a:endParaRPr lang="es-ES_tradnl" sz="2800" u="sng" dirty="0">
              <a:solidFill>
                <a:srgbClr val="4B6041"/>
              </a:solidFill>
            </a:endParaRPr>
          </a:p>
          <a:p>
            <a:pPr algn="just"/>
            <a:r>
              <a:rPr lang="es-ES" sz="2400" dirty="0" smtClean="0">
                <a:solidFill>
                  <a:srgbClr val="4B6041"/>
                </a:solidFill>
              </a:rPr>
              <a:t>Mostrar </a:t>
            </a:r>
            <a:r>
              <a:rPr lang="es-ES" sz="2400" dirty="0">
                <a:solidFill>
                  <a:srgbClr val="4B6041"/>
                </a:solidFill>
              </a:rPr>
              <a:t>la evaluación del profesorado del Campus de Teruel (Universidad de Zaragoza) realizada por los alumnos de las distintas titulaciones y grados que se imparten en él.</a:t>
            </a:r>
            <a:endParaRPr lang="es-ES_tradnl" sz="2400" dirty="0">
              <a:solidFill>
                <a:srgbClr val="4B6041"/>
              </a:solidFill>
            </a:endParaRPr>
          </a:p>
        </p:txBody>
      </p:sp>
      <p:sp>
        <p:nvSpPr>
          <p:cNvPr id="5" name="Rectángulo 4"/>
          <p:cNvSpPr/>
          <p:nvPr/>
        </p:nvSpPr>
        <p:spPr>
          <a:xfrm>
            <a:off x="360190" y="5512772"/>
            <a:ext cx="11161240" cy="3477875"/>
          </a:xfrm>
          <a:prstGeom prst="rect">
            <a:avLst/>
          </a:prstGeom>
        </p:spPr>
        <p:txBody>
          <a:bodyPr wrap="square">
            <a:spAutoFit/>
          </a:bodyPr>
          <a:lstStyle/>
          <a:p>
            <a:r>
              <a:rPr lang="es-ES" sz="2800" b="1" u="sng" dirty="0">
                <a:solidFill>
                  <a:srgbClr val="4B6041"/>
                </a:solidFill>
              </a:rPr>
              <a:t>Metodología</a:t>
            </a:r>
            <a:endParaRPr lang="es-ES_tradnl" sz="2800" u="sng" dirty="0">
              <a:solidFill>
                <a:srgbClr val="4B6041"/>
              </a:solidFill>
            </a:endParaRPr>
          </a:p>
          <a:p>
            <a:pPr algn="just"/>
            <a:r>
              <a:rPr lang="es-ES" sz="2400" i="1" u="sng" dirty="0">
                <a:solidFill>
                  <a:srgbClr val="4B6041"/>
                </a:solidFill>
              </a:rPr>
              <a:t>Participantes</a:t>
            </a:r>
            <a:r>
              <a:rPr lang="es-ES" sz="2400" i="1" dirty="0">
                <a:solidFill>
                  <a:srgbClr val="4B6041"/>
                </a:solidFill>
              </a:rPr>
              <a:t>:</a:t>
            </a:r>
            <a:r>
              <a:rPr lang="es-ES" sz="2400" b="1" dirty="0">
                <a:solidFill>
                  <a:srgbClr val="4B6041"/>
                </a:solidFill>
              </a:rPr>
              <a:t> </a:t>
            </a:r>
            <a:r>
              <a:rPr lang="es-ES" sz="2400" dirty="0">
                <a:solidFill>
                  <a:srgbClr val="4B6041"/>
                </a:solidFill>
              </a:rPr>
              <a:t>162 alumnos universitarios (30,8% varones, 69,2% mujeres) de todas las titulaciones y grados ofertados en el Campus de Teruel. </a:t>
            </a:r>
            <a:endParaRPr lang="es-ES_tradnl" sz="2400" dirty="0">
              <a:solidFill>
                <a:srgbClr val="4B6041"/>
              </a:solidFill>
            </a:endParaRPr>
          </a:p>
          <a:p>
            <a:pPr algn="just"/>
            <a:r>
              <a:rPr lang="es-ES" sz="2400" i="1" u="sng" dirty="0">
                <a:solidFill>
                  <a:srgbClr val="4B6041"/>
                </a:solidFill>
              </a:rPr>
              <a:t>Instrumentos:</a:t>
            </a:r>
            <a:r>
              <a:rPr lang="es-ES" sz="2400" b="1" u="sng" dirty="0">
                <a:solidFill>
                  <a:srgbClr val="4B6041"/>
                </a:solidFill>
              </a:rPr>
              <a:t> </a:t>
            </a:r>
            <a:endParaRPr lang="es-ES_tradnl" sz="2400" u="sng" dirty="0">
              <a:solidFill>
                <a:srgbClr val="4B6041"/>
              </a:solidFill>
            </a:endParaRPr>
          </a:p>
          <a:p>
            <a:pPr algn="just"/>
            <a:r>
              <a:rPr lang="es-ES" sz="2400" b="1" dirty="0">
                <a:solidFill>
                  <a:srgbClr val="4B6041"/>
                </a:solidFill>
              </a:rPr>
              <a:t>- </a:t>
            </a:r>
            <a:r>
              <a:rPr lang="es-ES" sz="2400" dirty="0">
                <a:solidFill>
                  <a:srgbClr val="4B6041"/>
                </a:solidFill>
              </a:rPr>
              <a:t>Cuestionario sociodemográfico (sexo, estudios y curso).</a:t>
            </a:r>
            <a:endParaRPr lang="es-ES_tradnl" sz="2400" dirty="0">
              <a:solidFill>
                <a:srgbClr val="4B6041"/>
              </a:solidFill>
            </a:endParaRPr>
          </a:p>
          <a:p>
            <a:pPr marL="342900" indent="-342900" algn="just">
              <a:buFontTx/>
              <a:buChar char="-"/>
            </a:pPr>
            <a:r>
              <a:rPr lang="es-ES" sz="2400" dirty="0" smtClean="0">
                <a:solidFill>
                  <a:srgbClr val="4B6041"/>
                </a:solidFill>
              </a:rPr>
              <a:t>Escala </a:t>
            </a:r>
            <a:r>
              <a:rPr lang="es-ES" sz="2400" dirty="0">
                <a:solidFill>
                  <a:srgbClr val="4B6041"/>
                </a:solidFill>
              </a:rPr>
              <a:t>de la Universidad de Oviedo para la Evaluación del Profesorado (Muñiz, García y </a:t>
            </a:r>
            <a:r>
              <a:rPr lang="es-ES" sz="2400" dirty="0" err="1">
                <a:solidFill>
                  <a:srgbClr val="4B6041"/>
                </a:solidFill>
              </a:rPr>
              <a:t>Virgós</a:t>
            </a:r>
            <a:r>
              <a:rPr lang="es-ES" sz="2400" dirty="0">
                <a:solidFill>
                  <a:srgbClr val="4B6041"/>
                </a:solidFill>
              </a:rPr>
              <a:t>, 1991). </a:t>
            </a:r>
            <a:endParaRPr lang="es-ES" sz="2400" dirty="0" smtClean="0">
              <a:solidFill>
                <a:srgbClr val="4B6041"/>
              </a:solidFill>
            </a:endParaRPr>
          </a:p>
          <a:p>
            <a:pPr algn="just"/>
            <a:r>
              <a:rPr lang="es-ES" sz="2400" i="1" u="sng" dirty="0" smtClean="0">
                <a:solidFill>
                  <a:srgbClr val="4B6041"/>
                </a:solidFill>
              </a:rPr>
              <a:t>Procedimiento</a:t>
            </a:r>
            <a:r>
              <a:rPr lang="es-ES" sz="2400" i="1" dirty="0">
                <a:solidFill>
                  <a:srgbClr val="4B6041"/>
                </a:solidFill>
              </a:rPr>
              <a:t>:</a:t>
            </a:r>
            <a:r>
              <a:rPr lang="es-ES" sz="2400" b="1" dirty="0">
                <a:solidFill>
                  <a:srgbClr val="4B6041"/>
                </a:solidFill>
              </a:rPr>
              <a:t> </a:t>
            </a:r>
            <a:r>
              <a:rPr lang="es-ES" sz="2400" dirty="0">
                <a:solidFill>
                  <a:srgbClr val="4B6041"/>
                </a:solidFill>
              </a:rPr>
              <a:t>Los cuestionarios fueron aplicados vía web, garantizando la confidencialidad y el anonimato en las respuestas de los participantes.</a:t>
            </a:r>
            <a:endParaRPr lang="es-ES_tradnl" sz="2400" dirty="0">
              <a:solidFill>
                <a:srgbClr val="4B6041"/>
              </a:solidFill>
            </a:endParaRPr>
          </a:p>
        </p:txBody>
      </p:sp>
      <p:sp>
        <p:nvSpPr>
          <p:cNvPr id="6" name="Rectángulo 5"/>
          <p:cNvSpPr/>
          <p:nvPr/>
        </p:nvSpPr>
        <p:spPr>
          <a:xfrm>
            <a:off x="360190" y="8929092"/>
            <a:ext cx="14401750" cy="2369880"/>
          </a:xfrm>
          <a:prstGeom prst="rect">
            <a:avLst/>
          </a:prstGeom>
        </p:spPr>
        <p:txBody>
          <a:bodyPr wrap="square">
            <a:spAutoFit/>
          </a:bodyPr>
          <a:lstStyle/>
          <a:p>
            <a:r>
              <a:rPr lang="es-ES" sz="2800" b="1" u="sng" dirty="0">
                <a:solidFill>
                  <a:srgbClr val="4B6041"/>
                </a:solidFill>
              </a:rPr>
              <a:t>Principales resultados</a:t>
            </a:r>
            <a:endParaRPr lang="es-ES_tradnl" sz="2800" u="sng" dirty="0">
              <a:solidFill>
                <a:srgbClr val="4B6041"/>
              </a:solidFill>
            </a:endParaRPr>
          </a:p>
          <a:p>
            <a:pPr algn="just"/>
            <a:r>
              <a:rPr lang="es-ES" sz="2400" dirty="0">
                <a:solidFill>
                  <a:srgbClr val="4B6041"/>
                </a:solidFill>
              </a:rPr>
              <a:t>Los ítems que fueron mejor evaluados son los que hacen referencia a la asistencia a clase (1) y el cumplimiento de los horarios (2), mientras que los peor evaluados fueron los que se refieren a la motivación (8) y a las actividades prácticas (11). Además, se obtuvo que los alumnos de Psicología son los que mejor evalúan de forma global la docencia impartida por sus profesores (1,88 en el ítem 15), mientras que los de Bellas Artes son los que peor lo hacen (3,06).</a:t>
            </a:r>
            <a:endParaRPr lang="es-ES_tradnl" sz="2400" dirty="0">
              <a:solidFill>
                <a:srgbClr val="4B6041"/>
              </a:solidFill>
            </a:endParaRPr>
          </a:p>
        </p:txBody>
      </p:sp>
      <p:graphicFrame>
        <p:nvGraphicFramePr>
          <p:cNvPr id="15" name="Tabla 14"/>
          <p:cNvGraphicFramePr>
            <a:graphicFrameLocks noGrp="1"/>
          </p:cNvGraphicFramePr>
          <p:nvPr>
            <p:extLst>
              <p:ext uri="{D42A27DB-BD31-4B8C-83A1-F6EECF244321}">
                <p14:modId xmlns:p14="http://schemas.microsoft.com/office/powerpoint/2010/main" val="2608768744"/>
              </p:ext>
            </p:extLst>
          </p:nvPr>
        </p:nvGraphicFramePr>
        <p:xfrm>
          <a:off x="11809463" y="4104556"/>
          <a:ext cx="9577063" cy="4937760"/>
        </p:xfrm>
        <a:graphic>
          <a:graphicData uri="http://schemas.openxmlformats.org/drawingml/2006/table">
            <a:tbl>
              <a:tblPr firstRow="1" bandRow="1">
                <a:tableStyleId>{3C2FFA5D-87B4-456A-9821-1D502468CF0F}</a:tableStyleId>
              </a:tblPr>
              <a:tblGrid>
                <a:gridCol w="8339212"/>
                <a:gridCol w="651501"/>
                <a:gridCol w="586350"/>
              </a:tblGrid>
              <a:tr h="0">
                <a:tc>
                  <a:txBody>
                    <a:bodyPr/>
                    <a:lstStyle/>
                    <a:p>
                      <a:pPr algn="ctr">
                        <a:spcAft>
                          <a:spcPts val="0"/>
                        </a:spcAft>
                      </a:pPr>
                      <a:r>
                        <a:rPr lang="es-ES_tradnl" sz="1800" dirty="0">
                          <a:effectLst/>
                        </a:rPr>
                        <a:t>Ítem</a:t>
                      </a:r>
                      <a:endParaRPr lang="es-ES_tradnl" sz="1800" dirty="0">
                        <a:effectLst/>
                        <a:latin typeface="Times New Roman"/>
                        <a:ea typeface="Times New Roman"/>
                      </a:endParaRPr>
                    </a:p>
                  </a:txBody>
                  <a:tcPr marL="14514" marR="14514" marT="0" marB="0"/>
                </a:tc>
                <a:tc>
                  <a:txBody>
                    <a:bodyPr/>
                    <a:lstStyle/>
                    <a:p>
                      <a:pPr algn="ctr">
                        <a:spcAft>
                          <a:spcPts val="0"/>
                        </a:spcAft>
                      </a:pPr>
                      <a:r>
                        <a:rPr lang="es-ES_tradnl" sz="1800" dirty="0">
                          <a:effectLst/>
                        </a:rPr>
                        <a:t>M</a:t>
                      </a:r>
                      <a:endParaRPr lang="es-ES_tradnl" sz="1800" dirty="0">
                        <a:effectLst/>
                        <a:latin typeface="Times New Roman"/>
                        <a:ea typeface="Times New Roman"/>
                      </a:endParaRPr>
                    </a:p>
                  </a:txBody>
                  <a:tcPr marL="14514" marR="14514" marT="0" marB="0"/>
                </a:tc>
                <a:tc>
                  <a:txBody>
                    <a:bodyPr/>
                    <a:lstStyle/>
                    <a:p>
                      <a:pPr algn="ctr">
                        <a:spcAft>
                          <a:spcPts val="0"/>
                        </a:spcAft>
                      </a:pPr>
                      <a:r>
                        <a:rPr lang="es-ES_tradnl" sz="1800" dirty="0">
                          <a:effectLst/>
                        </a:rPr>
                        <a:t>DT</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dirty="0">
                          <a:effectLst/>
                        </a:rPr>
                        <a:t>1. El profesor asiste regularmente a clase</a:t>
                      </a:r>
                      <a:endParaRPr lang="es-ES_tradnl" sz="1800" dirty="0">
                        <a:effectLst/>
                        <a:latin typeface="Times New Roman"/>
                        <a:ea typeface="Times New Roman"/>
                      </a:endParaRPr>
                    </a:p>
                  </a:txBody>
                  <a:tcPr marL="14514" marR="14514" marT="0" marB="0"/>
                </a:tc>
                <a:tc>
                  <a:txBody>
                    <a:bodyPr/>
                    <a:lstStyle/>
                    <a:p>
                      <a:pPr algn="ctr">
                        <a:spcAft>
                          <a:spcPts val="0"/>
                        </a:spcAft>
                      </a:pPr>
                      <a:r>
                        <a:rPr lang="es-ES_tradnl" sz="1800" dirty="0">
                          <a:effectLst/>
                        </a:rPr>
                        <a:t>1,76</a:t>
                      </a:r>
                      <a:endParaRPr lang="es-ES_tradnl" sz="1800" dirty="0">
                        <a:effectLst/>
                        <a:latin typeface="Times New Roman"/>
                        <a:ea typeface="Times New Roman"/>
                      </a:endParaRPr>
                    </a:p>
                  </a:txBody>
                  <a:tcPr marL="14514" marR="14514" marT="0" marB="0"/>
                </a:tc>
                <a:tc>
                  <a:txBody>
                    <a:bodyPr/>
                    <a:lstStyle/>
                    <a:p>
                      <a:pPr algn="ctr">
                        <a:spcAft>
                          <a:spcPts val="0"/>
                        </a:spcAft>
                      </a:pPr>
                      <a:r>
                        <a:rPr lang="es-ES_tradnl" sz="1800" dirty="0">
                          <a:effectLst/>
                        </a:rPr>
                        <a:t>0,85</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a:effectLst/>
                        </a:rPr>
                        <a:t>2. El profesor cumple su horario</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a:effectLst/>
                        </a:rPr>
                        <a:t>1,94</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0,91</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dirty="0">
                          <a:effectLst/>
                        </a:rPr>
                        <a:t>3. El profesor explica con claridad</a:t>
                      </a:r>
                      <a:endParaRPr lang="es-ES_tradnl" sz="1800" dirty="0">
                        <a:effectLst/>
                        <a:latin typeface="Times New Roman"/>
                        <a:ea typeface="Times New Roman"/>
                      </a:endParaRPr>
                    </a:p>
                  </a:txBody>
                  <a:tcPr marL="14514" marR="14514" marT="0" marB="0"/>
                </a:tc>
                <a:tc>
                  <a:txBody>
                    <a:bodyPr/>
                    <a:lstStyle/>
                    <a:p>
                      <a:pPr algn="ctr">
                        <a:spcAft>
                          <a:spcPts val="0"/>
                        </a:spcAft>
                      </a:pPr>
                      <a:r>
                        <a:rPr lang="es-ES_tradnl" sz="1800">
                          <a:effectLst/>
                        </a:rPr>
                        <a:t>2,47</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0,94</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a:effectLst/>
                        </a:rPr>
                        <a:t>4. La estructura de la clase es clara, lógica y organizada</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a:effectLst/>
                        </a:rPr>
                        <a:t>2,51</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0,86</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a:effectLst/>
                        </a:rPr>
                        <a:t>5. Sus clases están bien preparadas</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a:effectLst/>
                        </a:rPr>
                        <a:t>2,32</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0,78</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a:effectLst/>
                        </a:rPr>
                        <a:t>6. Parece que domina la asignatura y está al día</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a:effectLst/>
                        </a:rPr>
                        <a:t>2,18</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0,92</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a:effectLst/>
                        </a:rPr>
                        <a:t>7. El profesor parece ilusionado e interesado por la docencia</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a:effectLst/>
                        </a:rPr>
                        <a:t>2,40</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0,91</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a:effectLst/>
                        </a:rPr>
                        <a:t>8. El profesor motiva a los alumnos</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a:effectLst/>
                        </a:rPr>
                        <a:t>2,63</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a:effectLst/>
                        </a:rPr>
                        <a:t>0,84</a:t>
                      </a:r>
                      <a:endParaRPr lang="es-ES_tradnl" sz="1800">
                        <a:effectLst/>
                        <a:latin typeface="Times New Roman"/>
                        <a:ea typeface="Times New Roman"/>
                      </a:endParaRPr>
                    </a:p>
                  </a:txBody>
                  <a:tcPr marL="14514" marR="14514" marT="0" marB="0"/>
                </a:tc>
              </a:tr>
              <a:tr h="226313">
                <a:tc>
                  <a:txBody>
                    <a:bodyPr/>
                    <a:lstStyle/>
                    <a:p>
                      <a:pPr algn="just">
                        <a:spcAft>
                          <a:spcPts val="0"/>
                        </a:spcAft>
                      </a:pPr>
                      <a:r>
                        <a:rPr lang="es-ES_tradnl" sz="1800" dirty="0">
                          <a:effectLst/>
                        </a:rPr>
                        <a:t>9. El profesor es asequible y se pueden concertar entrevistas con él con facilidad</a:t>
                      </a:r>
                      <a:endParaRPr lang="es-ES_tradnl" sz="1800" dirty="0">
                        <a:effectLst/>
                        <a:latin typeface="Times New Roman"/>
                        <a:ea typeface="Times New Roman"/>
                      </a:endParaRPr>
                    </a:p>
                  </a:txBody>
                  <a:tcPr marL="14514" marR="14514" marT="0" marB="0"/>
                </a:tc>
                <a:tc>
                  <a:txBody>
                    <a:bodyPr/>
                    <a:lstStyle/>
                    <a:p>
                      <a:pPr algn="ctr">
                        <a:spcAft>
                          <a:spcPts val="0"/>
                        </a:spcAft>
                      </a:pPr>
                      <a:r>
                        <a:rPr lang="es-ES_tradnl" sz="1800">
                          <a:effectLst/>
                        </a:rPr>
                        <a:t>2,07</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0,86</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dirty="0">
                          <a:effectLst/>
                        </a:rPr>
                        <a:t>10. El profesor ayuda cuando los alumnos tienen dificultades de aprendizaje</a:t>
                      </a:r>
                      <a:endParaRPr lang="es-ES_tradnl" sz="1800" dirty="0">
                        <a:effectLst/>
                        <a:latin typeface="Times New Roman"/>
                        <a:ea typeface="Times New Roman"/>
                      </a:endParaRPr>
                    </a:p>
                  </a:txBody>
                  <a:tcPr marL="14514" marR="14514" marT="0" marB="0"/>
                </a:tc>
                <a:tc>
                  <a:txBody>
                    <a:bodyPr/>
                    <a:lstStyle/>
                    <a:p>
                      <a:pPr algn="ctr">
                        <a:spcAft>
                          <a:spcPts val="0"/>
                        </a:spcAft>
                      </a:pPr>
                      <a:r>
                        <a:rPr lang="es-ES_tradnl" sz="1800">
                          <a:effectLst/>
                        </a:rPr>
                        <a:t>2,27</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0,79</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a:effectLst/>
                        </a:rPr>
                        <a:t>11. Los aspectos prácticos de la disciplina han sido cubiertos razonablemente</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a:effectLst/>
                        </a:rPr>
                        <a:t>2,60</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0,91</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a:effectLst/>
                        </a:rPr>
                        <a:t>12. Los materiales recomendados y utilizados han sido de ayuda</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a:effectLst/>
                        </a:rPr>
                        <a:t>2,33</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0,84</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a:effectLst/>
                        </a:rPr>
                        <a:t>13. El sistema de evaluación de la asignatura ha sido el adecuado</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a:effectLst/>
                        </a:rPr>
                        <a:t>2,50</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0,87</a:t>
                      </a:r>
                      <a:endParaRPr lang="es-ES_tradnl" sz="1800" dirty="0">
                        <a:effectLst/>
                        <a:latin typeface="Times New Roman"/>
                        <a:ea typeface="Times New Roman"/>
                      </a:endParaRPr>
                    </a:p>
                  </a:txBody>
                  <a:tcPr marL="14514" marR="14514" marT="0" marB="0"/>
                </a:tc>
              </a:tr>
              <a:tr h="226313">
                <a:tc>
                  <a:txBody>
                    <a:bodyPr/>
                    <a:lstStyle/>
                    <a:p>
                      <a:pPr algn="just">
                        <a:spcAft>
                          <a:spcPts val="0"/>
                        </a:spcAft>
                      </a:pPr>
                      <a:r>
                        <a:rPr lang="es-ES_tradnl" sz="1800" dirty="0">
                          <a:effectLst/>
                        </a:rPr>
                        <a:t>14. El profesor informa en un tiempo razonable de los resultados de exámenes y ejercicios</a:t>
                      </a:r>
                      <a:endParaRPr lang="es-ES_tradnl" sz="1800" dirty="0">
                        <a:effectLst/>
                        <a:latin typeface="Times New Roman"/>
                        <a:ea typeface="Times New Roman"/>
                      </a:endParaRPr>
                    </a:p>
                  </a:txBody>
                  <a:tcPr marL="14514" marR="14514" marT="0" marB="0"/>
                </a:tc>
                <a:tc>
                  <a:txBody>
                    <a:bodyPr/>
                    <a:lstStyle/>
                    <a:p>
                      <a:pPr algn="ctr">
                        <a:spcAft>
                          <a:spcPts val="0"/>
                        </a:spcAft>
                      </a:pPr>
                      <a:r>
                        <a:rPr lang="es-ES_tradnl" sz="1800">
                          <a:effectLst/>
                        </a:rPr>
                        <a:t>2,40</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0,92</a:t>
                      </a:r>
                      <a:endParaRPr lang="es-ES_tradnl" sz="1800" dirty="0">
                        <a:effectLst/>
                        <a:latin typeface="Times New Roman"/>
                        <a:ea typeface="Times New Roman"/>
                      </a:endParaRPr>
                    </a:p>
                  </a:txBody>
                  <a:tcPr marL="14514" marR="14514" marT="0" marB="0"/>
                </a:tc>
              </a:tr>
              <a:tr h="349722">
                <a:tc>
                  <a:txBody>
                    <a:bodyPr/>
                    <a:lstStyle/>
                    <a:p>
                      <a:pPr algn="just">
                        <a:spcAft>
                          <a:spcPts val="0"/>
                        </a:spcAft>
                      </a:pPr>
                      <a:r>
                        <a:rPr lang="es-ES_tradnl" sz="1800" dirty="0">
                          <a:effectLst/>
                        </a:rPr>
                        <a:t>15. Considerando globalmente todos los aspectos, estoy satisfecho con el trabajo llevado a cabo por el profesor</a:t>
                      </a:r>
                      <a:endParaRPr lang="es-ES_tradnl" sz="1800" dirty="0">
                        <a:effectLst/>
                        <a:latin typeface="Times New Roman"/>
                        <a:ea typeface="Times New Roman"/>
                      </a:endParaRPr>
                    </a:p>
                  </a:txBody>
                  <a:tcPr marL="14514" marR="14514" marT="0" marB="0"/>
                </a:tc>
                <a:tc>
                  <a:txBody>
                    <a:bodyPr/>
                    <a:lstStyle/>
                    <a:p>
                      <a:pPr algn="ctr">
                        <a:spcAft>
                          <a:spcPts val="0"/>
                        </a:spcAft>
                      </a:pPr>
                      <a:r>
                        <a:rPr lang="es-ES_tradnl" sz="1800">
                          <a:effectLst/>
                        </a:rPr>
                        <a:t>2,36</a:t>
                      </a:r>
                      <a:endParaRPr lang="es-ES_tradnl" sz="1800">
                        <a:effectLst/>
                        <a:latin typeface="Times New Roman"/>
                        <a:ea typeface="Times New Roman"/>
                      </a:endParaRPr>
                    </a:p>
                  </a:txBody>
                  <a:tcPr marL="14514" marR="14514" marT="0" marB="0"/>
                </a:tc>
                <a:tc>
                  <a:txBody>
                    <a:bodyPr/>
                    <a:lstStyle/>
                    <a:p>
                      <a:pPr algn="ctr">
                        <a:spcAft>
                          <a:spcPts val="0"/>
                        </a:spcAft>
                      </a:pPr>
                      <a:r>
                        <a:rPr lang="es-ES_tradnl" sz="1800" dirty="0">
                          <a:effectLst/>
                        </a:rPr>
                        <a:t>0,95</a:t>
                      </a:r>
                      <a:endParaRPr lang="es-ES_tradnl" sz="1800" dirty="0">
                        <a:effectLst/>
                        <a:latin typeface="Times New Roman"/>
                        <a:ea typeface="Times New Roman"/>
                      </a:endParaRPr>
                    </a:p>
                  </a:txBody>
                  <a:tcPr marL="14514" marR="14514" marT="0" marB="0"/>
                </a:tc>
              </a:tr>
            </a:tbl>
          </a:graphicData>
        </a:graphic>
      </p:graphicFrame>
      <p:sp>
        <p:nvSpPr>
          <p:cNvPr id="8" name="Rectángulo 7"/>
          <p:cNvSpPr/>
          <p:nvPr/>
        </p:nvSpPr>
        <p:spPr>
          <a:xfrm>
            <a:off x="360190" y="11233348"/>
            <a:ext cx="14761640" cy="2000548"/>
          </a:xfrm>
          <a:prstGeom prst="rect">
            <a:avLst/>
          </a:prstGeom>
          <a:solidFill>
            <a:srgbClr val="FFFCBB"/>
          </a:solidFill>
          <a:ln w="38100" cmpd="sng">
            <a:solidFill>
              <a:srgbClr val="648057"/>
            </a:solidFill>
          </a:ln>
        </p:spPr>
        <p:txBody>
          <a:bodyPr wrap="square">
            <a:spAutoFit/>
          </a:bodyPr>
          <a:lstStyle/>
          <a:p>
            <a:r>
              <a:rPr lang="es-ES" sz="2800" b="1" u="sng" dirty="0">
                <a:solidFill>
                  <a:srgbClr val="4B6041"/>
                </a:solidFill>
              </a:rPr>
              <a:t>Conclusiones</a:t>
            </a:r>
            <a:endParaRPr lang="es-ES_tradnl" sz="2800" u="sng" dirty="0">
              <a:solidFill>
                <a:srgbClr val="4B6041"/>
              </a:solidFill>
            </a:endParaRPr>
          </a:p>
          <a:p>
            <a:pPr algn="just"/>
            <a:r>
              <a:rPr lang="es-ES" sz="2400" dirty="0">
                <a:solidFill>
                  <a:srgbClr val="4B6041"/>
                </a:solidFill>
              </a:rPr>
              <a:t>En general, la evaluación que hacen los alumnos de la docencia impartida por sus profesores es positiva, pues en ningún ítem la media llega al punto medio de la escala (3: </a:t>
            </a:r>
            <a:r>
              <a:rPr lang="es-ES" sz="2400" i="1" dirty="0">
                <a:solidFill>
                  <a:srgbClr val="4B6041"/>
                </a:solidFill>
              </a:rPr>
              <a:t>No sé, Indeciso</a:t>
            </a:r>
            <a:r>
              <a:rPr lang="es-ES" sz="2400" dirty="0">
                <a:solidFill>
                  <a:srgbClr val="4B6041"/>
                </a:solidFill>
              </a:rPr>
              <a:t>) y sólo en el Grado de Bellas Artes se supera. Sería interesante seguir indagando en esta línea de investigación, así como analizar la evolución de esas puntuaciones en los siguientes cursos.</a:t>
            </a:r>
            <a:endParaRPr lang="es-ES_tradnl" sz="2400" dirty="0">
              <a:solidFill>
                <a:srgbClr val="4B6041"/>
              </a:solidFill>
            </a:endParaRPr>
          </a:p>
        </p:txBody>
      </p:sp>
      <p:graphicFrame>
        <p:nvGraphicFramePr>
          <p:cNvPr id="17" name="Tabla 16"/>
          <p:cNvGraphicFramePr>
            <a:graphicFrameLocks noGrp="1"/>
          </p:cNvGraphicFramePr>
          <p:nvPr>
            <p:extLst>
              <p:ext uri="{D42A27DB-BD31-4B8C-83A1-F6EECF244321}">
                <p14:modId xmlns:p14="http://schemas.microsoft.com/office/powerpoint/2010/main" val="2674290713"/>
              </p:ext>
            </p:extLst>
          </p:nvPr>
        </p:nvGraphicFramePr>
        <p:xfrm>
          <a:off x="15610194" y="9505156"/>
          <a:ext cx="5344284" cy="3578624"/>
        </p:xfrm>
        <a:graphic>
          <a:graphicData uri="http://schemas.openxmlformats.org/drawingml/2006/table">
            <a:tbl>
              <a:tblPr firstRow="1" bandRow="1">
                <a:tableStyleId>{5C22544A-7EE6-4342-B048-85BDC9FD1C3A}</a:tableStyleId>
              </a:tblPr>
              <a:tblGrid>
                <a:gridCol w="3760108"/>
                <a:gridCol w="1584176"/>
              </a:tblGrid>
              <a:tr h="290472">
                <a:tc>
                  <a:txBody>
                    <a:bodyPr/>
                    <a:lstStyle/>
                    <a:p>
                      <a:pPr algn="ctr">
                        <a:spcAft>
                          <a:spcPts val="0"/>
                        </a:spcAft>
                      </a:pPr>
                      <a:r>
                        <a:rPr lang="es-ES_tradnl" sz="2000" dirty="0">
                          <a:effectLst/>
                        </a:rPr>
                        <a:t>Estudios</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a:effectLst/>
                        </a:rPr>
                        <a:t>%</a:t>
                      </a:r>
                      <a:endParaRPr lang="es-ES_tradnl" sz="2000">
                        <a:effectLst/>
                        <a:latin typeface="Times New Roman"/>
                        <a:ea typeface="Times New Roman"/>
                      </a:endParaRPr>
                    </a:p>
                  </a:txBody>
                  <a:tcPr marL="14514" marR="14514" marT="0" marB="0"/>
                </a:tc>
              </a:tr>
              <a:tr h="417712">
                <a:tc>
                  <a:txBody>
                    <a:bodyPr/>
                    <a:lstStyle/>
                    <a:p>
                      <a:pPr algn="l">
                        <a:spcAft>
                          <a:spcPts val="0"/>
                        </a:spcAft>
                      </a:pPr>
                      <a:r>
                        <a:rPr lang="es-ES_tradnl" sz="2000" dirty="0">
                          <a:effectLst/>
                        </a:rPr>
                        <a:t>Administración de Empresas</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dirty="0">
                          <a:effectLst/>
                        </a:rPr>
                        <a:t>2,82</a:t>
                      </a:r>
                      <a:endParaRPr lang="es-ES_tradnl" sz="2000" dirty="0">
                        <a:effectLst/>
                        <a:latin typeface="Times New Roman"/>
                        <a:ea typeface="Times New Roman"/>
                      </a:endParaRPr>
                    </a:p>
                  </a:txBody>
                  <a:tcPr marL="14514" marR="14514" marT="0" marB="0"/>
                </a:tc>
              </a:tr>
              <a:tr h="290472">
                <a:tc>
                  <a:txBody>
                    <a:bodyPr/>
                    <a:lstStyle/>
                    <a:p>
                      <a:pPr algn="l">
                        <a:spcAft>
                          <a:spcPts val="0"/>
                        </a:spcAft>
                      </a:pPr>
                      <a:r>
                        <a:rPr lang="es-ES_tradnl" sz="2000" dirty="0">
                          <a:effectLst/>
                        </a:rPr>
                        <a:t>Bellas Artes</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dirty="0">
                          <a:effectLst/>
                        </a:rPr>
                        <a:t>3,06</a:t>
                      </a:r>
                      <a:endParaRPr lang="es-ES_tradnl" sz="2000" dirty="0">
                        <a:effectLst/>
                        <a:latin typeface="Times New Roman"/>
                        <a:ea typeface="Times New Roman"/>
                      </a:endParaRPr>
                    </a:p>
                  </a:txBody>
                  <a:tcPr marL="14514" marR="14514" marT="0" marB="0"/>
                </a:tc>
              </a:tr>
              <a:tr h="290472">
                <a:tc>
                  <a:txBody>
                    <a:bodyPr/>
                    <a:lstStyle/>
                    <a:p>
                      <a:pPr algn="l">
                        <a:spcAft>
                          <a:spcPts val="0"/>
                        </a:spcAft>
                      </a:pPr>
                      <a:r>
                        <a:rPr lang="es-ES_tradnl" sz="2000" dirty="0">
                          <a:effectLst/>
                        </a:rPr>
                        <a:t>Ciencias del Trabajo</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dirty="0">
                          <a:effectLst/>
                        </a:rPr>
                        <a:t>2,55</a:t>
                      </a:r>
                      <a:endParaRPr lang="es-ES_tradnl" sz="2000" dirty="0">
                        <a:effectLst/>
                        <a:latin typeface="Times New Roman"/>
                        <a:ea typeface="Times New Roman"/>
                      </a:endParaRPr>
                    </a:p>
                  </a:txBody>
                  <a:tcPr marL="14514" marR="14514" marT="0" marB="0"/>
                </a:tc>
              </a:tr>
              <a:tr h="290472">
                <a:tc>
                  <a:txBody>
                    <a:bodyPr/>
                    <a:lstStyle/>
                    <a:p>
                      <a:pPr algn="l">
                        <a:spcAft>
                          <a:spcPts val="0"/>
                        </a:spcAft>
                      </a:pPr>
                      <a:r>
                        <a:rPr lang="es-ES_tradnl" sz="2000" dirty="0">
                          <a:effectLst/>
                        </a:rPr>
                        <a:t>Educación Infantil</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dirty="0">
                          <a:effectLst/>
                        </a:rPr>
                        <a:t>2,50</a:t>
                      </a:r>
                      <a:endParaRPr lang="es-ES_tradnl" sz="2000" dirty="0">
                        <a:effectLst/>
                        <a:latin typeface="Times New Roman"/>
                        <a:ea typeface="Times New Roman"/>
                      </a:endParaRPr>
                    </a:p>
                  </a:txBody>
                  <a:tcPr marL="14514" marR="14514" marT="0" marB="0"/>
                </a:tc>
              </a:tr>
              <a:tr h="290472">
                <a:tc>
                  <a:txBody>
                    <a:bodyPr/>
                    <a:lstStyle/>
                    <a:p>
                      <a:pPr algn="l">
                        <a:spcAft>
                          <a:spcPts val="0"/>
                        </a:spcAft>
                      </a:pPr>
                      <a:r>
                        <a:rPr lang="es-ES_tradnl" sz="2000" dirty="0">
                          <a:effectLst/>
                        </a:rPr>
                        <a:t>Educación Primaria</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a:effectLst/>
                        </a:rPr>
                        <a:t>2,72</a:t>
                      </a:r>
                      <a:endParaRPr lang="es-ES_tradnl" sz="2000">
                        <a:effectLst/>
                        <a:latin typeface="Times New Roman"/>
                        <a:ea typeface="Times New Roman"/>
                      </a:endParaRPr>
                    </a:p>
                  </a:txBody>
                  <a:tcPr marL="14514" marR="14514" marT="0" marB="0"/>
                </a:tc>
              </a:tr>
              <a:tr h="290472">
                <a:tc>
                  <a:txBody>
                    <a:bodyPr/>
                    <a:lstStyle/>
                    <a:p>
                      <a:pPr algn="l">
                        <a:spcAft>
                          <a:spcPts val="0"/>
                        </a:spcAft>
                      </a:pPr>
                      <a:r>
                        <a:rPr lang="es-ES_tradnl" sz="2000" dirty="0">
                          <a:effectLst/>
                        </a:rPr>
                        <a:t>Lengua Extranjera</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a:effectLst/>
                        </a:rPr>
                        <a:t>2,17</a:t>
                      </a:r>
                      <a:endParaRPr lang="es-ES_tradnl" sz="2000">
                        <a:effectLst/>
                        <a:latin typeface="Times New Roman"/>
                        <a:ea typeface="Times New Roman"/>
                      </a:endParaRPr>
                    </a:p>
                  </a:txBody>
                  <a:tcPr marL="14514" marR="14514" marT="0" marB="0"/>
                </a:tc>
              </a:tr>
              <a:tr h="290472">
                <a:tc>
                  <a:txBody>
                    <a:bodyPr/>
                    <a:lstStyle/>
                    <a:p>
                      <a:pPr algn="l">
                        <a:spcAft>
                          <a:spcPts val="0"/>
                        </a:spcAft>
                      </a:pPr>
                      <a:r>
                        <a:rPr lang="es-ES_tradnl" sz="2000" dirty="0">
                          <a:effectLst/>
                        </a:rPr>
                        <a:t>Psicología</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a:effectLst/>
                        </a:rPr>
                        <a:t>1,88</a:t>
                      </a:r>
                      <a:endParaRPr lang="es-ES_tradnl" sz="2000">
                        <a:effectLst/>
                        <a:latin typeface="Times New Roman"/>
                        <a:ea typeface="Times New Roman"/>
                      </a:endParaRPr>
                    </a:p>
                  </a:txBody>
                  <a:tcPr marL="14514" marR="14514" marT="0" marB="0"/>
                </a:tc>
              </a:tr>
              <a:tr h="417712">
                <a:tc>
                  <a:txBody>
                    <a:bodyPr/>
                    <a:lstStyle/>
                    <a:p>
                      <a:pPr algn="l">
                        <a:spcAft>
                          <a:spcPts val="0"/>
                        </a:spcAft>
                      </a:pPr>
                      <a:r>
                        <a:rPr lang="es-ES_tradnl" sz="2000" dirty="0">
                          <a:effectLst/>
                        </a:rPr>
                        <a:t>I.T. Informática de Gestión</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dirty="0">
                          <a:effectLst/>
                        </a:rPr>
                        <a:t>2,89</a:t>
                      </a:r>
                      <a:endParaRPr lang="es-ES_tradnl" sz="2000" dirty="0">
                        <a:effectLst/>
                        <a:latin typeface="Times New Roman"/>
                        <a:ea typeface="Times New Roman"/>
                      </a:endParaRPr>
                    </a:p>
                  </a:txBody>
                  <a:tcPr marL="14514" marR="14514" marT="0" marB="0"/>
                </a:tc>
              </a:tr>
              <a:tr h="290472">
                <a:tc>
                  <a:txBody>
                    <a:bodyPr/>
                    <a:lstStyle/>
                    <a:p>
                      <a:pPr algn="l">
                        <a:spcAft>
                          <a:spcPts val="0"/>
                        </a:spcAft>
                      </a:pPr>
                      <a:r>
                        <a:rPr lang="es-ES_tradnl" sz="2000" dirty="0">
                          <a:effectLst/>
                        </a:rPr>
                        <a:t>I.T. Telecomunicaciones</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a:effectLst/>
                        </a:rPr>
                        <a:t>2,22</a:t>
                      </a:r>
                      <a:endParaRPr lang="es-ES_tradnl" sz="2000">
                        <a:effectLst/>
                        <a:latin typeface="Times New Roman"/>
                        <a:ea typeface="Times New Roman"/>
                      </a:endParaRPr>
                    </a:p>
                  </a:txBody>
                  <a:tcPr marL="14514" marR="14514" marT="0" marB="0"/>
                </a:tc>
              </a:tr>
              <a:tr h="290472">
                <a:tc>
                  <a:txBody>
                    <a:bodyPr/>
                    <a:lstStyle/>
                    <a:p>
                      <a:pPr algn="l">
                        <a:spcAft>
                          <a:spcPts val="0"/>
                        </a:spcAft>
                      </a:pPr>
                      <a:r>
                        <a:rPr lang="es-ES_tradnl" sz="2000" dirty="0">
                          <a:effectLst/>
                        </a:rPr>
                        <a:t>Enfermería</a:t>
                      </a:r>
                      <a:endParaRPr lang="es-ES_tradnl" sz="2000" dirty="0">
                        <a:effectLst/>
                        <a:latin typeface="Times New Roman"/>
                        <a:ea typeface="Times New Roman"/>
                      </a:endParaRPr>
                    </a:p>
                  </a:txBody>
                  <a:tcPr marL="14514" marR="14514" marT="0" marB="0"/>
                </a:tc>
                <a:tc>
                  <a:txBody>
                    <a:bodyPr/>
                    <a:lstStyle/>
                    <a:p>
                      <a:pPr algn="ctr">
                        <a:spcAft>
                          <a:spcPts val="0"/>
                        </a:spcAft>
                      </a:pPr>
                      <a:r>
                        <a:rPr lang="es-ES_tradnl" sz="2000" dirty="0">
                          <a:effectLst/>
                        </a:rPr>
                        <a:t>2,16</a:t>
                      </a:r>
                      <a:endParaRPr lang="es-ES_tradnl" sz="2000" dirty="0">
                        <a:effectLst/>
                        <a:latin typeface="Times New Roman"/>
                        <a:ea typeface="Times New Roman"/>
                      </a:endParaRPr>
                    </a:p>
                  </a:txBody>
                  <a:tcPr marL="14514" marR="14514" marT="0" marB="0"/>
                </a:tc>
              </a:tr>
            </a:tbl>
          </a:graphicData>
        </a:graphic>
      </p:graphicFrame>
      <p:sp>
        <p:nvSpPr>
          <p:cNvPr id="18" name="Rectangle 5"/>
          <p:cNvSpPr>
            <a:spLocks/>
          </p:cNvSpPr>
          <p:nvPr/>
        </p:nvSpPr>
        <p:spPr bwMode="auto">
          <a:xfrm>
            <a:off x="9846046" y="1737048"/>
            <a:ext cx="11756504" cy="567308"/>
          </a:xfrm>
          <a:prstGeom prst="rect">
            <a:avLst/>
          </a:prstGeom>
          <a:noFill/>
          <a:ln w="12700">
            <a:noFill/>
            <a:miter lim="800000"/>
            <a:headEnd/>
            <a:tailEnd/>
          </a:ln>
        </p:spPr>
        <p:txBody>
          <a:bodyPr vert="horz" wrap="square" lIns="50800" tIns="50800" rIns="132080" bIns="50800" numCol="1" anchor="t" anchorCtr="0" compatLnSpc="1">
            <a:prstTxWarp prst="textNoShape">
              <a:avLst/>
            </a:prstTxWarp>
          </a:bodyPr>
          <a:lstStyle/>
          <a:p>
            <a:pPr marL="39688" algn="ctr">
              <a:lnSpc>
                <a:spcPct val="90000"/>
              </a:lnSpc>
              <a:spcBef>
                <a:spcPts val="700"/>
              </a:spcBef>
            </a:pPr>
            <a:r>
              <a:rPr lang="en-US" sz="2800" b="1" dirty="0" err="1" smtClean="0">
                <a:solidFill>
                  <a:srgbClr val="FDFEC6"/>
                </a:solidFill>
                <a:latin typeface="+mn-lt"/>
                <a:ea typeface="+mn-ea"/>
                <a:cs typeface="+mn-cs"/>
              </a:rPr>
              <a:t>Departamento</a:t>
            </a:r>
            <a:r>
              <a:rPr lang="en-US" sz="2800" b="1" dirty="0" smtClean="0">
                <a:solidFill>
                  <a:srgbClr val="FDFEC6"/>
                </a:solidFill>
                <a:latin typeface="+mn-lt"/>
                <a:ea typeface="+mn-ea"/>
                <a:cs typeface="+mn-cs"/>
              </a:rPr>
              <a:t> de </a:t>
            </a:r>
            <a:r>
              <a:rPr lang="en-US" sz="2800" b="1" dirty="0" err="1" smtClean="0">
                <a:solidFill>
                  <a:srgbClr val="FDFEC6"/>
                </a:solidFill>
                <a:latin typeface="+mn-lt"/>
                <a:ea typeface="+mn-ea"/>
                <a:cs typeface="+mn-cs"/>
              </a:rPr>
              <a:t>Psicología</a:t>
            </a:r>
            <a:r>
              <a:rPr lang="en-US" sz="2800" b="1" dirty="0" smtClean="0">
                <a:solidFill>
                  <a:srgbClr val="FDFEC6"/>
                </a:solidFill>
                <a:latin typeface="+mn-lt"/>
                <a:ea typeface="+mn-ea"/>
                <a:cs typeface="+mn-cs"/>
              </a:rPr>
              <a:t> y </a:t>
            </a:r>
            <a:r>
              <a:rPr lang="en-US" sz="2800" b="1" dirty="0" err="1" smtClean="0">
                <a:solidFill>
                  <a:srgbClr val="FDFEC6"/>
                </a:solidFill>
                <a:latin typeface="+mn-lt"/>
                <a:ea typeface="+mn-ea"/>
                <a:cs typeface="+mn-cs"/>
              </a:rPr>
              <a:t>Sociología</a:t>
            </a:r>
            <a:r>
              <a:rPr lang="en-US" sz="2800" b="1" dirty="0">
                <a:solidFill>
                  <a:srgbClr val="FDFEC6"/>
                </a:solidFill>
                <a:latin typeface="+mn-lt"/>
                <a:ea typeface="+mn-ea"/>
                <a:cs typeface="+mn-cs"/>
              </a:rPr>
              <a:t> </a:t>
            </a:r>
            <a:r>
              <a:rPr lang="en-US" sz="2800" b="1" dirty="0" smtClean="0">
                <a:solidFill>
                  <a:srgbClr val="FDFEC6"/>
                </a:solidFill>
                <a:latin typeface="+mn-lt"/>
                <a:ea typeface="+mn-ea"/>
                <a:cs typeface="+mn-cs"/>
              </a:rPr>
              <a:t>(</a:t>
            </a:r>
            <a:r>
              <a:rPr lang="en-US" sz="2800" b="1" dirty="0" err="1" smtClean="0">
                <a:solidFill>
                  <a:srgbClr val="FDFEC6"/>
                </a:solidFill>
                <a:latin typeface="+mn-lt"/>
                <a:ea typeface="+mn-ea"/>
                <a:cs typeface="+mn-cs"/>
              </a:rPr>
              <a:t>castroa@unizar.es</a:t>
            </a:r>
            <a:r>
              <a:rPr lang="en-US" sz="2800" b="1" dirty="0" smtClean="0">
                <a:solidFill>
                  <a:srgbClr val="FDFEC6"/>
                </a:solidFill>
                <a:latin typeface="+mn-lt"/>
                <a:ea typeface="+mn-ea"/>
                <a:cs typeface="+mn-cs"/>
              </a:rPr>
              <a:t>)</a:t>
            </a:r>
            <a:endParaRPr lang="en-US" sz="2800" b="1" dirty="0">
              <a:solidFill>
                <a:srgbClr val="FDFEC6"/>
              </a:solidFill>
              <a:latin typeface="+mn-lt"/>
              <a:ea typeface="+mn-ea"/>
              <a:cs typeface="+mn-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000000"/>
      </a:lt2>
      <a:accent1>
        <a:srgbClr val="648057"/>
      </a:accent1>
      <a:accent2>
        <a:srgbClr val="333399"/>
      </a:accent2>
      <a:accent3>
        <a:srgbClr val="FFFFFF"/>
      </a:accent3>
      <a:accent4>
        <a:srgbClr val="000000"/>
      </a:accent4>
      <a:accent5>
        <a:srgbClr val="B8C0B4"/>
      </a:accent5>
      <a:accent6>
        <a:srgbClr val="2D2D8A"/>
      </a:accent6>
      <a:hlink>
        <a:srgbClr val="009999"/>
      </a:hlink>
      <a:folHlink>
        <a:srgbClr val="99CC00"/>
      </a:folHlink>
    </a:clrScheme>
    <a:fontScheme name="Title &amp; Subtitle">
      <a:majorFont>
        <a:latin typeface="Arial"/>
        <a:ea typeface="ヒラギノ角ゴ ProN W6"/>
        <a:cs typeface="ヒラギノ角ゴ ProN W6"/>
      </a:majorFont>
      <a:minorFont>
        <a:latin typeface="Arial"/>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127</TotalTime>
  <Pages>0</Pages>
  <Words>646</Words>
  <Characters>0</Characters>
  <Application>Microsoft Macintosh PowerPoint</Application>
  <PresentationFormat>Personalizado</PresentationFormat>
  <Lines>0</Lines>
  <Paragraphs>88</Paragraphs>
  <Slides>1</Slides>
  <Notes>0</Notes>
  <HiddenSlides>0</HiddenSlides>
  <MMClips>0</MMClips>
  <ScaleCrop>false</ScaleCrop>
  <HeadingPairs>
    <vt:vector size="4" baseType="variant">
      <vt:variant>
        <vt:lpstr>Tema</vt:lpstr>
      </vt:variant>
      <vt:variant>
        <vt:i4>2</vt:i4>
      </vt:variant>
      <vt:variant>
        <vt:lpstr>Títulos de diapositiva</vt:lpstr>
      </vt:variant>
      <vt:variant>
        <vt:i4>1</vt:i4>
      </vt:variant>
    </vt:vector>
  </HeadingPairs>
  <TitlesOfParts>
    <vt:vector size="3" baseType="lpstr">
      <vt:lpstr>Title &amp; Subtitle</vt:lpstr>
      <vt:lpstr>Diseño predeterminado</vt:lpstr>
      <vt:lpstr>ESCALA PARA LA EVALUACIÓN DEL PROFESORADO:  UNA APLICACIÓN EN EL CAMPUS DE TERUEL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Eva I. Muñoz</dc:creator>
  <cp:lastModifiedBy>Angel Castro</cp:lastModifiedBy>
  <cp:revision>26</cp:revision>
  <dcterms:created xsi:type="dcterms:W3CDTF">2012-06-08T08:11:05Z</dcterms:created>
  <dcterms:modified xsi:type="dcterms:W3CDTF">2012-07-03T18:24:24Z</dcterms:modified>
</cp:coreProperties>
</file>